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8" r:id="rId3"/>
    <p:sldId id="293" r:id="rId4"/>
    <p:sldId id="299" r:id="rId5"/>
    <p:sldId id="256" r:id="rId6"/>
    <p:sldId id="294" r:id="rId7"/>
    <p:sldId id="295" r:id="rId8"/>
    <p:sldId id="291" r:id="rId9"/>
    <p:sldId id="288" r:id="rId10"/>
    <p:sldId id="283" r:id="rId11"/>
    <p:sldId id="282" r:id="rId12"/>
    <p:sldId id="284" r:id="rId13"/>
    <p:sldId id="289" r:id="rId14"/>
    <p:sldId id="287" r:id="rId15"/>
    <p:sldId id="264" r:id="rId16"/>
    <p:sldId id="266" r:id="rId17"/>
    <p:sldId id="260" r:id="rId18"/>
    <p:sldId id="262" r:id="rId19"/>
    <p:sldId id="272" r:id="rId20"/>
    <p:sldId id="261" r:id="rId21"/>
    <p:sldId id="276" r:id="rId22"/>
    <p:sldId id="296" r:id="rId23"/>
    <p:sldId id="278" r:id="rId24"/>
    <p:sldId id="277" r:id="rId25"/>
    <p:sldId id="274" r:id="rId26"/>
    <p:sldId id="275" r:id="rId27"/>
    <p:sldId id="279" r:id="rId28"/>
    <p:sldId id="280" r:id="rId29"/>
    <p:sldId id="281" r:id="rId30"/>
    <p:sldId id="285" r:id="rId31"/>
    <p:sldId id="286" r:id="rId32"/>
    <p:sldId id="267" r:id="rId33"/>
    <p:sldId id="257" r:id="rId34"/>
    <p:sldId id="271" r:id="rId35"/>
    <p:sldId id="270" r:id="rId36"/>
    <p:sldId id="258" r:id="rId37"/>
    <p:sldId id="259" r:id="rId38"/>
    <p:sldId id="268" r:id="rId39"/>
    <p:sldId id="26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igures" id="{6D4468CC-5A15-4363-BA69-D2FC9286F5A8}">
          <p14:sldIdLst>
            <p14:sldId id="297"/>
            <p14:sldId id="298"/>
            <p14:sldId id="293"/>
            <p14:sldId id="299"/>
          </p14:sldIdLst>
        </p14:section>
        <p14:section name="Simulation Results" id="{EDCEC23C-A533-4CDE-83A3-5ACBE9D2BACA}">
          <p14:sldIdLst>
            <p14:sldId id="256"/>
            <p14:sldId id="294"/>
            <p14:sldId id="295"/>
            <p14:sldId id="291"/>
            <p14:sldId id="288"/>
            <p14:sldId id="283"/>
            <p14:sldId id="282"/>
            <p14:sldId id="284"/>
            <p14:sldId id="289"/>
            <p14:sldId id="287"/>
            <p14:sldId id="264"/>
          </p14:sldIdLst>
        </p14:section>
        <p14:section name="Figures (temp)" id="{128EC824-F3C5-4EE9-AFAD-DFBBB436FCC6}">
          <p14:sldIdLst>
            <p14:sldId id="266"/>
            <p14:sldId id="260"/>
            <p14:sldId id="262"/>
            <p14:sldId id="272"/>
            <p14:sldId id="261"/>
            <p14:sldId id="276"/>
            <p14:sldId id="296"/>
            <p14:sldId id="278"/>
            <p14:sldId id="277"/>
            <p14:sldId id="274"/>
            <p14:sldId id="275"/>
            <p14:sldId id="279"/>
            <p14:sldId id="280"/>
            <p14:sldId id="281"/>
            <p14:sldId id="285"/>
            <p14:sldId id="286"/>
          </p14:sldIdLst>
        </p14:section>
        <p14:section name="Maximum Likelihood" id="{EF289E63-F3F4-4AB4-9E4D-3F2106B654BF}">
          <p14:sldIdLst>
            <p14:sldId id="267"/>
            <p14:sldId id="257"/>
            <p14:sldId id="271"/>
            <p14:sldId id="270"/>
            <p14:sldId id="258"/>
            <p14:sldId id="259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8383"/>
    <a:srgbClr val="DCEAF7"/>
    <a:srgbClr val="F6A0A0"/>
    <a:srgbClr val="B6E2FA"/>
    <a:srgbClr val="EBF7BD"/>
    <a:srgbClr val="CFE2F3"/>
    <a:srgbClr val="04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-6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4EBA5-B3DF-3045-C339-CF5DDF6C3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28FC17-8A0F-2A8E-F330-4B5408D5D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2A987-20D5-A734-1A29-B77F9DD54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AAD38-F51F-0132-4EBB-625A6BD0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E1440-3592-8D02-F5B1-542B04767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F8EC-D98D-D03C-3B2E-97B28FC72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85D8F6-8863-6C32-E196-C7FC1E7A7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F85AD-3FE0-C9CE-85FA-6382E6A1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46384-526A-FCF1-6BC2-FBC601B20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5A85A-D936-3BAE-F43D-A558397A2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23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1C82C1-4D0E-56C4-9A17-EFA83181F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7E8CF-9CA9-E72A-862F-63CBFA2F8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478A8-7EF9-401C-8961-E5FF04B5C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3BC2F-74C7-A286-C890-E955140E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0DD98-1F25-8782-3308-EA468C2E6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10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A8A7B-03A4-37C1-DB7B-47C2D63B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E12E8-2153-1527-B98D-ECCBDA394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BB28C-E824-0475-A587-7D93A3D1F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3F3F5-EF90-224D-C0B5-624D23E6E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51B8A-F832-2C1A-F5DA-0FA3F9E70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078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0E23D-C96B-4790-4031-43E3C68D6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0B273-C5C9-FD34-F090-D1DB5BA6E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EB0F8-45C4-EBA9-746C-EBB77A7F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6B2B63-7315-9C24-7678-5A89BC01B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0C3CC-D82C-EADE-016D-9E7D5E791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72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56AF0-875A-5EFD-4ED7-E1B0B448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5325B-7B7A-7D01-800E-A94082CAB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39A99-8116-884C-63F3-83E8B2096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C9C360-D717-FB97-3BE7-B51D36FDA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79FE9-99CC-C913-3CE3-54A53805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2A133E-09DA-417A-83CD-0F166E1D0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64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09F09-DAC8-BAD6-81DB-5777FDDF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6A16B-63A3-48A2-D08F-C546A57A5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2A34D-7A4A-BDB7-4D56-37AA0BB2E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F32694-B02D-B613-8E46-427B171C82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5AA693-4424-D84A-C750-98F2A00849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902204-1F01-05D2-A018-BE09E061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467DA2-F819-6126-A95E-AB4C77281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FF9C9F-8E51-273D-EAD9-66B075EA5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45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2F35D-7803-34F6-B815-FDB4CC941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EE4765-00B7-B732-E847-2173154A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D9DD0D-2A9B-C3D7-C3AF-A28A0353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78E9E9-FE89-DCDA-87EA-A7118943D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80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E7347-9311-C141-4155-D1873A35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44A0DD-975B-A6ED-4553-A8057BD15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5A449-1BC5-9D37-34F5-995CD1C46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55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DB5CD-058C-E56E-D5E5-27C46E14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BC9A3-D3DF-DA6D-1249-54FA3EF3B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EA8D3B-70F0-2968-9137-8A9FADABFC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13625-24A1-0933-A24F-F642737D3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E9394-286D-7685-0C37-E20F174A2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DEB93-3A70-84FE-85DE-749B25BA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90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8721-C269-8038-3EB9-B5AF83F25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0D35C-19D1-832D-3BA2-C5AFC6551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2F611-2EAC-4B29-5054-1C6CA6BC7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0D968-AB92-5ADC-EEED-411912C0B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E11DF-B456-94DC-7104-691E6925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8657C1-DFA7-028B-CF62-EBE43B542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803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1CB16B-88A7-BC0D-5499-E0EDAAD7F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D2207-8FD9-C8A0-EFFC-CD794167B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A959E-DDD2-753C-E8BB-FD0122C9E7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8A59F7-105A-471F-B2FA-D77D3A1F1FAF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4956B-F5AA-DFF3-9D5C-2AF62672D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7BBD8-013D-CAAD-A2B8-4B841BF7E6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EB897E-F322-40BB-8D00-3D24152AE4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84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png"/><Relationship Id="rId13" Type="http://schemas.openxmlformats.org/officeDocument/2006/relationships/image" Target="../media/image340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330.png"/><Relationship Id="rId17" Type="http://schemas.openxmlformats.org/officeDocument/2006/relationships/image" Target="../media/image380.png"/><Relationship Id="rId2" Type="http://schemas.openxmlformats.org/officeDocument/2006/relationships/image" Target="../media/image250.png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9.svg"/><Relationship Id="rId5" Type="http://schemas.openxmlformats.org/officeDocument/2006/relationships/image" Target="../media/image280.png"/><Relationship Id="rId15" Type="http://schemas.openxmlformats.org/officeDocument/2006/relationships/image" Target="../media/image360.png"/><Relationship Id="rId10" Type="http://schemas.openxmlformats.org/officeDocument/2006/relationships/image" Target="../media/image8.png"/><Relationship Id="rId4" Type="http://schemas.openxmlformats.org/officeDocument/2006/relationships/image" Target="../media/image270.png"/><Relationship Id="rId9" Type="http://schemas.openxmlformats.org/officeDocument/2006/relationships/image" Target="../media/image320.png"/><Relationship Id="rId14" Type="http://schemas.openxmlformats.org/officeDocument/2006/relationships/image" Target="../media/image3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52.png"/><Relationship Id="rId4" Type="http://schemas.openxmlformats.org/officeDocument/2006/relationships/image" Target="../media/image14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12" Type="http://schemas.openxmlformats.org/officeDocument/2006/relationships/image" Target="../media/image1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0.png"/><Relationship Id="rId11" Type="http://schemas.openxmlformats.org/officeDocument/2006/relationships/image" Target="../media/image9.svg"/><Relationship Id="rId10" Type="http://schemas.openxmlformats.org/officeDocument/2006/relationships/image" Target="../media/image8.png"/><Relationship Id="rId4" Type="http://schemas.openxmlformats.org/officeDocument/2006/relationships/image" Target="../media/image270.png"/><Relationship Id="rId9" Type="http://schemas.openxmlformats.org/officeDocument/2006/relationships/image" Target="../media/image7.png"/><Relationship Id="rId14" Type="http://schemas.openxmlformats.org/officeDocument/2006/relationships/image" Target="../media/image3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81.png"/><Relationship Id="rId7" Type="http://schemas.openxmlformats.org/officeDocument/2006/relationships/image" Target="../media/image1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41.png"/><Relationship Id="rId5" Type="http://schemas.openxmlformats.org/officeDocument/2006/relationships/image" Target="../media/image200.png"/><Relationship Id="rId10" Type="http://schemas.openxmlformats.org/officeDocument/2006/relationships/image" Target="../media/image231.png"/><Relationship Id="rId9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491.png"/><Relationship Id="rId3" Type="http://schemas.openxmlformats.org/officeDocument/2006/relationships/image" Target="../media/image412.png"/><Relationship Id="rId7" Type="http://schemas.openxmlformats.org/officeDocument/2006/relationships/image" Target="../media/image451.png"/><Relationship Id="rId12" Type="http://schemas.openxmlformats.org/officeDocument/2006/relationships/image" Target="../media/image48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11" Type="http://schemas.openxmlformats.org/officeDocument/2006/relationships/image" Target="../media/image9.svg"/><Relationship Id="rId5" Type="http://schemas.openxmlformats.org/officeDocument/2006/relationships/image" Target="../media/image431.png"/><Relationship Id="rId10" Type="http://schemas.openxmlformats.org/officeDocument/2006/relationships/image" Target="../media/image8.png"/><Relationship Id="rId4" Type="http://schemas.openxmlformats.org/officeDocument/2006/relationships/image" Target="../media/image421.png"/><Relationship Id="rId9" Type="http://schemas.openxmlformats.org/officeDocument/2006/relationships/image" Target="../media/image471.png"/><Relationship Id="rId1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1.png"/><Relationship Id="rId7" Type="http://schemas.openxmlformats.org/officeDocument/2006/relationships/image" Target="../media/image610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1.png"/><Relationship Id="rId11" Type="http://schemas.openxmlformats.org/officeDocument/2006/relationships/image" Target="../media/image1011.png"/><Relationship Id="rId5" Type="http://schemas.openxmlformats.org/officeDocument/2006/relationships/image" Target="../media/image410.png"/><Relationship Id="rId10" Type="http://schemas.openxmlformats.org/officeDocument/2006/relationships/image" Target="../media/image910.png"/><Relationship Id="rId4" Type="http://schemas.openxmlformats.org/officeDocument/2006/relationships/image" Target="../media/image310.png"/><Relationship Id="rId9" Type="http://schemas.openxmlformats.org/officeDocument/2006/relationships/image" Target="../media/image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8.png"/><Relationship Id="rId3" Type="http://schemas.openxmlformats.org/officeDocument/2006/relationships/image" Target="../media/image411.png"/><Relationship Id="rId7" Type="http://schemas.openxmlformats.org/officeDocument/2006/relationships/image" Target="../media/image430.png"/><Relationship Id="rId12" Type="http://schemas.openxmlformats.org/officeDocument/2006/relationships/image" Target="../media/image48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11" Type="http://schemas.openxmlformats.org/officeDocument/2006/relationships/image" Target="../media/image470.png"/><Relationship Id="rId5" Type="http://schemas.openxmlformats.org/officeDocument/2006/relationships/image" Target="../media/image1210.png"/><Relationship Id="rId15" Type="http://schemas.openxmlformats.org/officeDocument/2006/relationships/image" Target="../media/image490.png"/><Relationship Id="rId10" Type="http://schemas.openxmlformats.org/officeDocument/2006/relationships/image" Target="../media/image460.png"/><Relationship Id="rId4" Type="http://schemas.openxmlformats.org/officeDocument/2006/relationships/image" Target="../media/image181.png"/><Relationship Id="rId9" Type="http://schemas.openxmlformats.org/officeDocument/2006/relationships/image" Target="../media/image450.png"/><Relationship Id="rId14" Type="http://schemas.openxmlformats.org/officeDocument/2006/relationships/image" Target="../media/image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6.png"/><Relationship Id="rId5" Type="http://schemas.openxmlformats.org/officeDocument/2006/relationships/image" Target="../media/image64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3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png"/><Relationship Id="rId3" Type="http://schemas.openxmlformats.org/officeDocument/2006/relationships/image" Target="../media/image82.png"/><Relationship Id="rId21" Type="http://schemas.openxmlformats.org/officeDocument/2006/relationships/image" Target="../media/image100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17" Type="http://schemas.openxmlformats.org/officeDocument/2006/relationships/image" Target="../media/image96.png"/><Relationship Id="rId2" Type="http://schemas.openxmlformats.org/officeDocument/2006/relationships/image" Target="../media/image81.png"/><Relationship Id="rId16" Type="http://schemas.openxmlformats.org/officeDocument/2006/relationships/image" Target="../media/image95.png"/><Relationship Id="rId20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24" Type="http://schemas.openxmlformats.org/officeDocument/2006/relationships/image" Target="../media/image103.pn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23" Type="http://schemas.openxmlformats.org/officeDocument/2006/relationships/image" Target="../media/image102.png"/><Relationship Id="rId10" Type="http://schemas.openxmlformats.org/officeDocument/2006/relationships/image" Target="../media/image89.png"/><Relationship Id="rId19" Type="http://schemas.openxmlformats.org/officeDocument/2006/relationships/image" Target="../media/image98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Relationship Id="rId22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9.png"/><Relationship Id="rId7" Type="http://schemas.openxmlformats.org/officeDocument/2006/relationships/image" Target="../media/image154.png"/><Relationship Id="rId12" Type="http://schemas.openxmlformats.org/officeDocument/2006/relationships/image" Target="../media/image20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1.png"/><Relationship Id="rId11" Type="http://schemas.openxmlformats.org/officeDocument/2006/relationships/image" Target="../media/image191.png"/><Relationship Id="rId5" Type="http://schemas.openxmlformats.org/officeDocument/2006/relationships/image" Target="../media/image1310.png"/><Relationship Id="rId10" Type="http://schemas.openxmlformats.org/officeDocument/2006/relationships/image" Target="../media/image182.png"/><Relationship Id="rId4" Type="http://schemas.openxmlformats.org/officeDocument/2006/relationships/image" Target="../media/image1212.png"/><Relationship Id="rId9" Type="http://schemas.openxmlformats.org/officeDocument/2006/relationships/image" Target="../media/image17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211.png"/><Relationship Id="rId7" Type="http://schemas.openxmlformats.org/officeDocument/2006/relationships/image" Target="../media/image107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21.png"/><Relationship Id="rId18" Type="http://schemas.openxmlformats.org/officeDocument/2006/relationships/image" Target="../media/image125.png"/><Relationship Id="rId3" Type="http://schemas.openxmlformats.org/officeDocument/2006/relationships/image" Target="../media/image112.png"/><Relationship Id="rId21" Type="http://schemas.openxmlformats.org/officeDocument/2006/relationships/image" Target="../media/image127.png"/><Relationship Id="rId7" Type="http://schemas.openxmlformats.org/officeDocument/2006/relationships/image" Target="../media/image116.png"/><Relationship Id="rId12" Type="http://schemas.openxmlformats.org/officeDocument/2006/relationships/image" Target="../media/image120.png"/><Relationship Id="rId17" Type="http://schemas.openxmlformats.org/officeDocument/2006/relationships/image" Target="../media/image124.png"/><Relationship Id="rId2" Type="http://schemas.openxmlformats.org/officeDocument/2006/relationships/image" Target="../media/image111.png"/><Relationship Id="rId16" Type="http://schemas.openxmlformats.org/officeDocument/2006/relationships/image" Target="../media/image123.png"/><Relationship Id="rId20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19.png"/><Relationship Id="rId24" Type="http://schemas.openxmlformats.org/officeDocument/2006/relationships/image" Target="../media/image129.png"/><Relationship Id="rId5" Type="http://schemas.openxmlformats.org/officeDocument/2006/relationships/image" Target="../media/image114.png"/><Relationship Id="rId15" Type="http://schemas.openxmlformats.org/officeDocument/2006/relationships/image" Target="../media/image1110.png"/><Relationship Id="rId23" Type="http://schemas.openxmlformats.org/officeDocument/2006/relationships/image" Target="../media/image109.png"/><Relationship Id="rId10" Type="http://schemas.openxmlformats.org/officeDocument/2006/relationships/image" Target="../media/image118.png"/><Relationship Id="rId19" Type="http://schemas.openxmlformats.org/officeDocument/2006/relationships/image" Target="../media/image126.png"/><Relationship Id="rId4" Type="http://schemas.openxmlformats.org/officeDocument/2006/relationships/image" Target="../media/image113.png"/><Relationship Id="rId9" Type="http://schemas.openxmlformats.org/officeDocument/2006/relationships/image" Target="../media/image117.png"/><Relationship Id="rId14" Type="http://schemas.openxmlformats.org/officeDocument/2006/relationships/image" Target="../media/image122.png"/><Relationship Id="rId22" Type="http://schemas.openxmlformats.org/officeDocument/2006/relationships/image" Target="../media/image1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20.png"/><Relationship Id="rId3" Type="http://schemas.openxmlformats.org/officeDocument/2006/relationships/image" Target="../media/image1200.png"/><Relationship Id="rId7" Type="http://schemas.openxmlformats.org/officeDocument/2006/relationships/image" Target="../media/image160.png"/><Relationship Id="rId12" Type="http://schemas.openxmlformats.org/officeDocument/2006/relationships/image" Target="../media/image9.sv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8.png"/><Relationship Id="rId5" Type="http://schemas.openxmlformats.org/officeDocument/2006/relationships/image" Target="../media/image1400.png"/><Relationship Id="rId15" Type="http://schemas.openxmlformats.org/officeDocument/2006/relationships/image" Target="../media/image240.png"/><Relationship Id="rId10" Type="http://schemas.openxmlformats.org/officeDocument/2006/relationships/image" Target="../media/image190.png"/><Relationship Id="rId4" Type="http://schemas.openxmlformats.org/officeDocument/2006/relationships/image" Target="../media/image1300.png"/><Relationship Id="rId9" Type="http://schemas.openxmlformats.org/officeDocument/2006/relationships/image" Target="../media/image180.png"/><Relationship Id="rId14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1D369-544C-CBD0-4F1A-81D4A2104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B90EC8-F030-64E9-B8EF-EC0A75A09650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CBFBE8-A323-B2BD-B69C-858D431FE503}"/>
              </a:ext>
            </a:extLst>
          </p:cNvPr>
          <p:cNvSpPr/>
          <p:nvPr/>
        </p:nvSpPr>
        <p:spPr>
          <a:xfrm>
            <a:off x="3802090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AD59BCE-88AB-9712-0F25-36D6AF412E11}"/>
              </a:ext>
            </a:extLst>
          </p:cNvPr>
          <p:cNvCxnSpPr/>
          <p:nvPr/>
        </p:nvCxnSpPr>
        <p:spPr>
          <a:xfrm>
            <a:off x="5529097" y="239975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0BAAAF5-84D7-2164-AD93-DEBA1CE4C50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417783-ADED-FBFD-8149-CCFEA2799A9B}"/>
              </a:ext>
            </a:extLst>
          </p:cNvPr>
          <p:cNvGrpSpPr/>
          <p:nvPr/>
        </p:nvGrpSpPr>
        <p:grpSpPr>
          <a:xfrm>
            <a:off x="5862955" y="89510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38AC9AB-99A3-798A-FF4F-7F0DE51D78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B5264D1-708D-11C8-57BF-348818C54FAB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CAD67CC-10EE-D5BD-7E57-38AD49FC73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71FBF5AF-170A-0CBB-3809-8A9131D6112D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A58CABE-E6C9-670C-59A9-5DC696ADB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6B741548-29A5-8039-9F6A-3D842F548282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D79007D-815D-C261-FA13-B124AB04A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D7C5380-9696-553D-2874-8782471BE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4A4D2EC-170E-021D-B085-E74F104B97AB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6030241-2EE7-A671-33DC-15AA658EC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48CB203B-57C1-36ED-7104-DB10DE30F0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F9172BF-5681-3005-31D2-EC6A7CB9D62E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30F2098-DA81-2E05-1275-21174AB8E746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310CE8A-CD94-AE68-4DDF-858FDE98AEA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F4DC8311-0912-576E-31AA-2CA8E9297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26D5970-A71C-6E99-97AA-61E1F8DB9A64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2E4087DD-6496-CA5F-51B2-1838E4A0D86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6A5EBEDE-89C9-5953-E032-18ECEF28DE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12A8A16-773C-C455-CCF9-3B8D42FD9765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F215B49-99DD-CC2C-9BFB-6897E067E46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DD5904BB-6A22-1E24-A75F-CFD3CC96B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F79F3C-B58E-F1B8-2A39-E94FB3DE8F98}"/>
                  </a:ext>
                </a:extLst>
              </p:cNvPr>
              <p:cNvSpPr txBox="1"/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CF79F3C-B58E-F1B8-2A39-E94FB3DE8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C9779F-C924-7E32-D3CE-05D55735A6C7}"/>
                  </a:ext>
                </a:extLst>
              </p:cNvPr>
              <p:cNvSpPr txBox="1"/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3C9779F-C924-7E32-D3CE-05D55735A6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blipFill>
                <a:blip r:embed="rId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777CCF0-C60C-2AD0-32D2-7F0FC8CC6F96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B777CCF0-C60C-2AD0-32D2-7F0FC8CC6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4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7573D68-CA55-C8EC-4ACA-E31621C63EC7}"/>
                  </a:ext>
                </a:extLst>
              </p:cNvPr>
              <p:cNvSpPr txBox="1"/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7573D68-CA55-C8EC-4ACA-E31621C63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AEFE1F52-80F1-DBC8-3F89-F94578DBA1A9}"/>
              </a:ext>
            </a:extLst>
          </p:cNvPr>
          <p:cNvSpPr txBox="1"/>
          <p:nvPr/>
        </p:nvSpPr>
        <p:spPr>
          <a:xfrm rot="16200000">
            <a:off x="4165298" y="290539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A0586AD-899E-9AE2-195E-3EE80C1E600D}"/>
              </a:ext>
            </a:extLst>
          </p:cNvPr>
          <p:cNvSpPr txBox="1"/>
          <p:nvPr/>
        </p:nvSpPr>
        <p:spPr>
          <a:xfrm rot="16200000">
            <a:off x="4165297" y="414673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BF4CCAF-2E24-FA64-F18B-105537A75442}"/>
                  </a:ext>
                </a:extLst>
              </p:cNvPr>
              <p:cNvSpPr txBox="1"/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BF4CCAF-2E24-FA64-F18B-105537A75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blipFill>
                <a:blip r:embed="rId6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60FC691-30EA-4688-3382-A927335F281F}"/>
                  </a:ext>
                </a:extLst>
              </p:cNvPr>
              <p:cNvSpPr txBox="1"/>
              <p:nvPr/>
            </p:nvSpPr>
            <p:spPr>
              <a:xfrm>
                <a:off x="8359517" y="3798219"/>
                <a:ext cx="433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60FC691-30EA-4688-3382-A927335F2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798219"/>
                <a:ext cx="433580" cy="369332"/>
              </a:xfrm>
              <a:prstGeom prst="rect">
                <a:avLst/>
              </a:prstGeom>
              <a:blipFill>
                <a:blip r:embed="rId7"/>
                <a:stretch>
                  <a:fillRect l="-18310" r="-422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918615-0056-6CBA-3AA7-9878C9FB6B89}"/>
                  </a:ext>
                </a:extLst>
              </p:cNvPr>
              <p:cNvSpPr txBox="1"/>
              <p:nvPr/>
            </p:nvSpPr>
            <p:spPr>
              <a:xfrm>
                <a:off x="8345522" y="5362329"/>
                <a:ext cx="453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2918615-0056-6CBA-3AA7-9878C9FB6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362329"/>
                <a:ext cx="453586" cy="369332"/>
              </a:xfrm>
              <a:prstGeom prst="rect">
                <a:avLst/>
              </a:prstGeom>
              <a:blipFill>
                <a:blip r:embed="rId8"/>
                <a:stretch>
                  <a:fillRect l="-16216" r="-405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B9CAA07C-0C8E-AFB7-F0B7-77250B3DC5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61532" y="434708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6A0F03-8D0F-2EE3-319C-7690878BA831}"/>
                  </a:ext>
                </a:extLst>
              </p:cNvPr>
              <p:cNvSpPr txBox="1"/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Shifter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76A0F03-8D0F-2EE3-319C-7690878BA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blipFill>
                <a:blip r:embed="rId11"/>
                <a:stretch>
                  <a:fillRect l="-5844" t="-26667" r="-876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88E78D-1433-7C62-7BA3-1B7578592BA0}"/>
              </a:ext>
            </a:extLst>
          </p:cNvPr>
          <p:cNvSpPr/>
          <p:nvPr/>
        </p:nvSpPr>
        <p:spPr>
          <a:xfrm>
            <a:off x="3802090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EC13C2-08CB-2969-D236-914DE27FBBF3}"/>
              </a:ext>
            </a:extLst>
          </p:cNvPr>
          <p:cNvCxnSpPr/>
          <p:nvPr/>
        </p:nvCxnSpPr>
        <p:spPr>
          <a:xfrm>
            <a:off x="5529097" y="5312145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92B77A-E792-ADEC-9C7F-A559EB21B49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56288" y="5312145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60C10140-9BE9-E809-2E50-65D99FEA7CA5}"/>
              </a:ext>
            </a:extLst>
          </p:cNvPr>
          <p:cNvGrpSpPr/>
          <p:nvPr/>
        </p:nvGrpSpPr>
        <p:grpSpPr>
          <a:xfrm>
            <a:off x="5862955" y="3807498"/>
            <a:ext cx="2523479" cy="2558571"/>
            <a:chOff x="5172075" y="1067826"/>
            <a:chExt cx="2523479" cy="25585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01DE51-9C21-97EF-7891-B2806AA85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5BA7732B-4256-5923-E454-F1C905C57C58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73364DF-A06F-DEB8-95A9-B0CDB8E79A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D84194A-E6CF-D43F-1B1F-5646B9FF1DFE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05D3E1F-3509-439B-A9B9-448B80BB19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900C301-147F-E701-EDA7-D7521819B549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41E6805-8A5F-2164-B38A-725BF56DD2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F4B6A40-97CF-6FB0-5ED1-D48B54E0D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35D4E64-173E-A317-7B9B-FB24DA5E3ABC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0E390EF-16A5-C70B-3130-AE5E7EB5A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0A36502-E444-5334-8DCB-8373BF86B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02A1DF-701B-2F2E-623B-03277692ED2A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5DA6B03D-1C6F-E0AB-25A7-2F00E9C27E74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5A8022A5-DD96-64FB-F501-83763C9594D6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1E210829-9798-0D17-4503-4ADEC6B9C9E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13797A0-5C4A-323A-67F7-580F807EED56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8B18CCC2-97D8-58B7-148B-D1D0446D1A62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AED92374-3CD3-5956-2572-00A673502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DF81507-2777-021E-0DE0-E7855E0BCAF3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04D3CACE-D20B-539E-1FD9-BB7782CAEDB8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76766F83-92C5-0E57-997D-CA4D136B57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8C29DA-1F9C-D256-D82D-9A9B0B84AA9E}"/>
                  </a:ext>
                </a:extLst>
              </p:cNvPr>
              <p:cNvSpPr txBox="1"/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BE8C29DA-1F9C-D256-D82D-9A9B0B84A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17FEC9A-4AC8-0B01-D1C3-61E7F9C1F41C}"/>
                  </a:ext>
                </a:extLst>
              </p:cNvPr>
              <p:cNvSpPr txBox="1"/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17FEC9A-4AC8-0B01-D1C3-61E7F9C1F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blipFill>
                <a:blip r:embed="rId1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682A73CB-DA06-3F80-E3BE-AE4E24552155}"/>
              </a:ext>
            </a:extLst>
          </p:cNvPr>
          <p:cNvSpPr/>
          <p:nvPr/>
        </p:nvSpPr>
        <p:spPr>
          <a:xfrm rot="5400000">
            <a:off x="7249393" y="2698607"/>
            <a:ext cx="4393370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CE1D16E-B918-C075-E493-9F7156BB2673}"/>
              </a:ext>
            </a:extLst>
          </p:cNvPr>
          <p:cNvCxnSpPr>
            <a:cxnSpLocks/>
          </p:cNvCxnSpPr>
          <p:nvPr/>
        </p:nvCxnSpPr>
        <p:spPr>
          <a:xfrm>
            <a:off x="1325154" y="3026436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7C4D5AC-CE3F-DA37-803B-D8632CC47937}"/>
              </a:ext>
            </a:extLst>
          </p:cNvPr>
          <p:cNvCxnSpPr>
            <a:cxnSpLocks/>
          </p:cNvCxnSpPr>
          <p:nvPr/>
        </p:nvCxnSpPr>
        <p:spPr>
          <a:xfrm>
            <a:off x="1325154" y="3537399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024F7FF-9C60-1DE6-9892-B39C5E3753D6}"/>
              </a:ext>
            </a:extLst>
          </p:cNvPr>
          <p:cNvCxnSpPr>
            <a:cxnSpLocks/>
          </p:cNvCxnSpPr>
          <p:nvPr/>
        </p:nvCxnSpPr>
        <p:spPr>
          <a:xfrm>
            <a:off x="1325154" y="4868311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8B9CF75-CE6C-1DF2-174D-0F8BCAC96F07}"/>
              </a:ext>
            </a:extLst>
          </p:cNvPr>
          <p:cNvSpPr txBox="1"/>
          <p:nvPr/>
        </p:nvSpPr>
        <p:spPr>
          <a:xfrm rot="16200000">
            <a:off x="1313105" y="374993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45972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RESULTS - Multipath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326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4A32ABB-795A-4AA8-E774-64DBF6AEB0FA}"/>
              </a:ext>
            </a:extLst>
          </p:cNvPr>
          <p:cNvSpPr/>
          <p:nvPr/>
        </p:nvSpPr>
        <p:spPr>
          <a:xfrm>
            <a:off x="6285345" y="1492671"/>
            <a:ext cx="4731026" cy="2610770"/>
          </a:xfrm>
          <a:custGeom>
            <a:avLst/>
            <a:gdLst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723369 h 2749873"/>
              <a:gd name="connsiteX1" fmla="*/ 1921565 w 5042452"/>
              <a:gd name="connsiteY1" fmla="*/ 2749873 h 2749873"/>
              <a:gd name="connsiteX2" fmla="*/ 2352261 w 5042452"/>
              <a:gd name="connsiteY2" fmla="*/ 2365560 h 2749873"/>
              <a:gd name="connsiteX3" fmla="*/ 2723322 w 5042452"/>
              <a:gd name="connsiteY3" fmla="*/ 2736621 h 2749873"/>
              <a:gd name="connsiteX4" fmla="*/ 5042452 w 5042452"/>
              <a:gd name="connsiteY4" fmla="*/ 2716743 h 2749873"/>
              <a:gd name="connsiteX5" fmla="*/ 2445026 w 5042452"/>
              <a:gd name="connsiteY5" fmla="*/ 47 h 2749873"/>
              <a:gd name="connsiteX6" fmla="*/ 0 w 5042452"/>
              <a:gd name="connsiteY6" fmla="*/ 2723369 h 2749873"/>
              <a:gd name="connsiteX0" fmla="*/ 0 w 5042452"/>
              <a:gd name="connsiteY0" fmla="*/ 2610729 h 2637233"/>
              <a:gd name="connsiteX1" fmla="*/ 1921565 w 5042452"/>
              <a:gd name="connsiteY1" fmla="*/ 2637233 h 2637233"/>
              <a:gd name="connsiteX2" fmla="*/ 2352261 w 5042452"/>
              <a:gd name="connsiteY2" fmla="*/ 2252920 h 2637233"/>
              <a:gd name="connsiteX3" fmla="*/ 2723322 w 5042452"/>
              <a:gd name="connsiteY3" fmla="*/ 2623981 h 2637233"/>
              <a:gd name="connsiteX4" fmla="*/ 5042452 w 5042452"/>
              <a:gd name="connsiteY4" fmla="*/ 2604103 h 2637233"/>
              <a:gd name="connsiteX5" fmla="*/ 2431774 w 5042452"/>
              <a:gd name="connsiteY5" fmla="*/ 51 h 2637233"/>
              <a:gd name="connsiteX6" fmla="*/ 0 w 5042452"/>
              <a:gd name="connsiteY6" fmla="*/ 2610729 h 2637233"/>
              <a:gd name="connsiteX0" fmla="*/ 0 w 4731026"/>
              <a:gd name="connsiteY0" fmla="*/ 2610682 h 2637186"/>
              <a:gd name="connsiteX1" fmla="*/ 1921565 w 4731026"/>
              <a:gd name="connsiteY1" fmla="*/ 2637186 h 2637186"/>
              <a:gd name="connsiteX2" fmla="*/ 2352261 w 4731026"/>
              <a:gd name="connsiteY2" fmla="*/ 2252873 h 2637186"/>
              <a:gd name="connsiteX3" fmla="*/ 2723322 w 4731026"/>
              <a:gd name="connsiteY3" fmla="*/ 2623934 h 2637186"/>
              <a:gd name="connsiteX4" fmla="*/ 4731026 w 4731026"/>
              <a:gd name="connsiteY4" fmla="*/ 2590803 h 2637186"/>
              <a:gd name="connsiteX5" fmla="*/ 2431774 w 4731026"/>
              <a:gd name="connsiteY5" fmla="*/ 4 h 2637186"/>
              <a:gd name="connsiteX6" fmla="*/ 0 w 4731026"/>
              <a:gd name="connsiteY6" fmla="*/ 2610682 h 2637186"/>
              <a:gd name="connsiteX0" fmla="*/ 0 w 4731026"/>
              <a:gd name="connsiteY0" fmla="*/ 2610770 h 2637274"/>
              <a:gd name="connsiteX1" fmla="*/ 1921565 w 4731026"/>
              <a:gd name="connsiteY1" fmla="*/ 2637274 h 2637274"/>
              <a:gd name="connsiteX2" fmla="*/ 2352261 w 4731026"/>
              <a:gd name="connsiteY2" fmla="*/ 2252961 h 2637274"/>
              <a:gd name="connsiteX3" fmla="*/ 2723322 w 4731026"/>
              <a:gd name="connsiteY3" fmla="*/ 2624022 h 2637274"/>
              <a:gd name="connsiteX4" fmla="*/ 4731026 w 4731026"/>
              <a:gd name="connsiteY4" fmla="*/ 2590891 h 2637274"/>
              <a:gd name="connsiteX5" fmla="*/ 2431774 w 4731026"/>
              <a:gd name="connsiteY5" fmla="*/ 92 h 2637274"/>
              <a:gd name="connsiteX6" fmla="*/ 0 w 4731026"/>
              <a:gd name="connsiteY6" fmla="*/ 2610770 h 2637274"/>
              <a:gd name="connsiteX0" fmla="*/ 0 w 4731026"/>
              <a:gd name="connsiteY0" fmla="*/ 2610770 h 2624022"/>
              <a:gd name="connsiteX1" fmla="*/ 1934817 w 4731026"/>
              <a:gd name="connsiteY1" fmla="*/ 2577639 h 2624022"/>
              <a:gd name="connsiteX2" fmla="*/ 2352261 w 4731026"/>
              <a:gd name="connsiteY2" fmla="*/ 2252961 h 2624022"/>
              <a:gd name="connsiteX3" fmla="*/ 2723322 w 4731026"/>
              <a:gd name="connsiteY3" fmla="*/ 2624022 h 2624022"/>
              <a:gd name="connsiteX4" fmla="*/ 4731026 w 4731026"/>
              <a:gd name="connsiteY4" fmla="*/ 2590891 h 2624022"/>
              <a:gd name="connsiteX5" fmla="*/ 2431774 w 4731026"/>
              <a:gd name="connsiteY5" fmla="*/ 92 h 2624022"/>
              <a:gd name="connsiteX6" fmla="*/ 0 w 4731026"/>
              <a:gd name="connsiteY6" fmla="*/ 2610770 h 2624022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2261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1026" h="2610770">
                <a:moveTo>
                  <a:pt x="0" y="2610770"/>
                </a:moveTo>
                <a:lnTo>
                  <a:pt x="1934817" y="2577639"/>
                </a:lnTo>
                <a:cubicBezTo>
                  <a:pt x="1962426" y="2244126"/>
                  <a:pt x="2247348" y="2255169"/>
                  <a:pt x="2358887" y="2252961"/>
                </a:cubicBezTo>
                <a:cubicBezTo>
                  <a:pt x="2470426" y="2250753"/>
                  <a:pt x="2752036" y="2311491"/>
                  <a:pt x="2723322" y="2604143"/>
                </a:cubicBezTo>
                <a:lnTo>
                  <a:pt x="4731026" y="2590891"/>
                </a:lnTo>
                <a:cubicBezTo>
                  <a:pt x="4678017" y="2172343"/>
                  <a:pt x="4472608" y="16657"/>
                  <a:pt x="2431774" y="92"/>
                </a:cubicBezTo>
                <a:cubicBezTo>
                  <a:pt x="390940" y="-16473"/>
                  <a:pt x="85035" y="2186701"/>
                  <a:pt x="0" y="2610770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550136-4BBA-919E-E454-7C3D7B439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5" y="4754970"/>
            <a:ext cx="5738832" cy="1073591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D9EF50D-C8CF-7AA2-A747-CC1A5ACAB7C1}"/>
              </a:ext>
            </a:extLst>
          </p:cNvPr>
          <p:cNvSpPr/>
          <p:nvPr/>
        </p:nvSpPr>
        <p:spPr>
          <a:xfrm>
            <a:off x="187760" y="1492671"/>
            <a:ext cx="4731026" cy="2610770"/>
          </a:xfrm>
          <a:custGeom>
            <a:avLst/>
            <a:gdLst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723369 h 2749873"/>
              <a:gd name="connsiteX1" fmla="*/ 1921565 w 5042452"/>
              <a:gd name="connsiteY1" fmla="*/ 2749873 h 2749873"/>
              <a:gd name="connsiteX2" fmla="*/ 2352261 w 5042452"/>
              <a:gd name="connsiteY2" fmla="*/ 2365560 h 2749873"/>
              <a:gd name="connsiteX3" fmla="*/ 2723322 w 5042452"/>
              <a:gd name="connsiteY3" fmla="*/ 2736621 h 2749873"/>
              <a:gd name="connsiteX4" fmla="*/ 5042452 w 5042452"/>
              <a:gd name="connsiteY4" fmla="*/ 2716743 h 2749873"/>
              <a:gd name="connsiteX5" fmla="*/ 2445026 w 5042452"/>
              <a:gd name="connsiteY5" fmla="*/ 47 h 2749873"/>
              <a:gd name="connsiteX6" fmla="*/ 0 w 5042452"/>
              <a:gd name="connsiteY6" fmla="*/ 2723369 h 2749873"/>
              <a:gd name="connsiteX0" fmla="*/ 0 w 5042452"/>
              <a:gd name="connsiteY0" fmla="*/ 2610729 h 2637233"/>
              <a:gd name="connsiteX1" fmla="*/ 1921565 w 5042452"/>
              <a:gd name="connsiteY1" fmla="*/ 2637233 h 2637233"/>
              <a:gd name="connsiteX2" fmla="*/ 2352261 w 5042452"/>
              <a:gd name="connsiteY2" fmla="*/ 2252920 h 2637233"/>
              <a:gd name="connsiteX3" fmla="*/ 2723322 w 5042452"/>
              <a:gd name="connsiteY3" fmla="*/ 2623981 h 2637233"/>
              <a:gd name="connsiteX4" fmla="*/ 5042452 w 5042452"/>
              <a:gd name="connsiteY4" fmla="*/ 2604103 h 2637233"/>
              <a:gd name="connsiteX5" fmla="*/ 2431774 w 5042452"/>
              <a:gd name="connsiteY5" fmla="*/ 51 h 2637233"/>
              <a:gd name="connsiteX6" fmla="*/ 0 w 5042452"/>
              <a:gd name="connsiteY6" fmla="*/ 2610729 h 2637233"/>
              <a:gd name="connsiteX0" fmla="*/ 0 w 4731026"/>
              <a:gd name="connsiteY0" fmla="*/ 2610682 h 2637186"/>
              <a:gd name="connsiteX1" fmla="*/ 1921565 w 4731026"/>
              <a:gd name="connsiteY1" fmla="*/ 2637186 h 2637186"/>
              <a:gd name="connsiteX2" fmla="*/ 2352261 w 4731026"/>
              <a:gd name="connsiteY2" fmla="*/ 2252873 h 2637186"/>
              <a:gd name="connsiteX3" fmla="*/ 2723322 w 4731026"/>
              <a:gd name="connsiteY3" fmla="*/ 2623934 h 2637186"/>
              <a:gd name="connsiteX4" fmla="*/ 4731026 w 4731026"/>
              <a:gd name="connsiteY4" fmla="*/ 2590803 h 2637186"/>
              <a:gd name="connsiteX5" fmla="*/ 2431774 w 4731026"/>
              <a:gd name="connsiteY5" fmla="*/ 4 h 2637186"/>
              <a:gd name="connsiteX6" fmla="*/ 0 w 4731026"/>
              <a:gd name="connsiteY6" fmla="*/ 2610682 h 2637186"/>
              <a:gd name="connsiteX0" fmla="*/ 0 w 4731026"/>
              <a:gd name="connsiteY0" fmla="*/ 2610770 h 2637274"/>
              <a:gd name="connsiteX1" fmla="*/ 1921565 w 4731026"/>
              <a:gd name="connsiteY1" fmla="*/ 2637274 h 2637274"/>
              <a:gd name="connsiteX2" fmla="*/ 2352261 w 4731026"/>
              <a:gd name="connsiteY2" fmla="*/ 2252961 h 2637274"/>
              <a:gd name="connsiteX3" fmla="*/ 2723322 w 4731026"/>
              <a:gd name="connsiteY3" fmla="*/ 2624022 h 2637274"/>
              <a:gd name="connsiteX4" fmla="*/ 4731026 w 4731026"/>
              <a:gd name="connsiteY4" fmla="*/ 2590891 h 2637274"/>
              <a:gd name="connsiteX5" fmla="*/ 2431774 w 4731026"/>
              <a:gd name="connsiteY5" fmla="*/ 92 h 2637274"/>
              <a:gd name="connsiteX6" fmla="*/ 0 w 4731026"/>
              <a:gd name="connsiteY6" fmla="*/ 2610770 h 2637274"/>
              <a:gd name="connsiteX0" fmla="*/ 0 w 4731026"/>
              <a:gd name="connsiteY0" fmla="*/ 2610770 h 2624022"/>
              <a:gd name="connsiteX1" fmla="*/ 1934817 w 4731026"/>
              <a:gd name="connsiteY1" fmla="*/ 2577639 h 2624022"/>
              <a:gd name="connsiteX2" fmla="*/ 2352261 w 4731026"/>
              <a:gd name="connsiteY2" fmla="*/ 2252961 h 2624022"/>
              <a:gd name="connsiteX3" fmla="*/ 2723322 w 4731026"/>
              <a:gd name="connsiteY3" fmla="*/ 2624022 h 2624022"/>
              <a:gd name="connsiteX4" fmla="*/ 4731026 w 4731026"/>
              <a:gd name="connsiteY4" fmla="*/ 2590891 h 2624022"/>
              <a:gd name="connsiteX5" fmla="*/ 2431774 w 4731026"/>
              <a:gd name="connsiteY5" fmla="*/ 92 h 2624022"/>
              <a:gd name="connsiteX6" fmla="*/ 0 w 4731026"/>
              <a:gd name="connsiteY6" fmla="*/ 2610770 h 2624022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2261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1026" h="2610770">
                <a:moveTo>
                  <a:pt x="0" y="2610770"/>
                </a:moveTo>
                <a:lnTo>
                  <a:pt x="1934817" y="2577639"/>
                </a:lnTo>
                <a:cubicBezTo>
                  <a:pt x="1962426" y="2244126"/>
                  <a:pt x="2247348" y="2255169"/>
                  <a:pt x="2358887" y="2252961"/>
                </a:cubicBezTo>
                <a:cubicBezTo>
                  <a:pt x="2470426" y="2250753"/>
                  <a:pt x="2752036" y="2311491"/>
                  <a:pt x="2723322" y="2604143"/>
                </a:cubicBezTo>
                <a:lnTo>
                  <a:pt x="4731026" y="2590891"/>
                </a:lnTo>
                <a:cubicBezTo>
                  <a:pt x="4678017" y="2172343"/>
                  <a:pt x="4472608" y="16657"/>
                  <a:pt x="2431774" y="92"/>
                </a:cubicBezTo>
                <a:cubicBezTo>
                  <a:pt x="390940" y="-16473"/>
                  <a:pt x="85035" y="2186701"/>
                  <a:pt x="0" y="261077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636B1AC-6891-C82F-E221-CD65375B9224}"/>
              </a:ext>
            </a:extLst>
          </p:cNvPr>
          <p:cNvSpPr/>
          <p:nvPr/>
        </p:nvSpPr>
        <p:spPr>
          <a:xfrm>
            <a:off x="1284657" y="2679986"/>
            <a:ext cx="1065727" cy="1121501"/>
          </a:xfrm>
          <a:custGeom>
            <a:avLst/>
            <a:gdLst>
              <a:gd name="connsiteX0" fmla="*/ 0 w 768627"/>
              <a:gd name="connsiteY0" fmla="*/ 563218 h 815009"/>
              <a:gd name="connsiteX1" fmla="*/ 649357 w 768627"/>
              <a:gd name="connsiteY1" fmla="*/ 0 h 815009"/>
              <a:gd name="connsiteX2" fmla="*/ 768627 w 768627"/>
              <a:gd name="connsiteY2" fmla="*/ 556592 h 815009"/>
              <a:gd name="connsiteX3" fmla="*/ 563218 w 768627"/>
              <a:gd name="connsiteY3" fmla="*/ 576470 h 815009"/>
              <a:gd name="connsiteX4" fmla="*/ 530087 w 768627"/>
              <a:gd name="connsiteY4" fmla="*/ 815009 h 815009"/>
              <a:gd name="connsiteX5" fmla="*/ 0 w 768627"/>
              <a:gd name="connsiteY5" fmla="*/ 563218 h 815009"/>
              <a:gd name="connsiteX0" fmla="*/ 0 w 768627"/>
              <a:gd name="connsiteY0" fmla="*/ 563218 h 815009"/>
              <a:gd name="connsiteX1" fmla="*/ 265044 w 768627"/>
              <a:gd name="connsiteY1" fmla="*/ 337931 h 815009"/>
              <a:gd name="connsiteX2" fmla="*/ 649357 w 768627"/>
              <a:gd name="connsiteY2" fmla="*/ 0 h 815009"/>
              <a:gd name="connsiteX3" fmla="*/ 768627 w 768627"/>
              <a:gd name="connsiteY3" fmla="*/ 556592 h 815009"/>
              <a:gd name="connsiteX4" fmla="*/ 563218 w 768627"/>
              <a:gd name="connsiteY4" fmla="*/ 576470 h 815009"/>
              <a:gd name="connsiteX5" fmla="*/ 530087 w 768627"/>
              <a:gd name="connsiteY5" fmla="*/ 815009 h 815009"/>
              <a:gd name="connsiteX6" fmla="*/ 0 w 768627"/>
              <a:gd name="connsiteY6" fmla="*/ 563218 h 815009"/>
              <a:gd name="connsiteX0" fmla="*/ 0 w 768627"/>
              <a:gd name="connsiteY0" fmla="*/ 563218 h 815009"/>
              <a:gd name="connsiteX1" fmla="*/ 205409 w 768627"/>
              <a:gd name="connsiteY1" fmla="*/ 165653 h 815009"/>
              <a:gd name="connsiteX2" fmla="*/ 649357 w 768627"/>
              <a:gd name="connsiteY2" fmla="*/ 0 h 815009"/>
              <a:gd name="connsiteX3" fmla="*/ 768627 w 768627"/>
              <a:gd name="connsiteY3" fmla="*/ 556592 h 815009"/>
              <a:gd name="connsiteX4" fmla="*/ 563218 w 768627"/>
              <a:gd name="connsiteY4" fmla="*/ 576470 h 815009"/>
              <a:gd name="connsiteX5" fmla="*/ 530087 w 768627"/>
              <a:gd name="connsiteY5" fmla="*/ 815009 h 815009"/>
              <a:gd name="connsiteX6" fmla="*/ 0 w 768627"/>
              <a:gd name="connsiteY6" fmla="*/ 563218 h 815009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74558 w 779967"/>
              <a:gd name="connsiteY4" fmla="*/ 59344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1340 w 779967"/>
              <a:gd name="connsiteY0" fmla="*/ 580188 h 831997"/>
              <a:gd name="connsiteX1" fmla="*/ 216749 w 779967"/>
              <a:gd name="connsiteY1" fmla="*/ 182623 h 831997"/>
              <a:gd name="connsiteX2" fmla="*/ 660697 w 779967"/>
              <a:gd name="connsiteY2" fmla="*/ 16970 h 831997"/>
              <a:gd name="connsiteX3" fmla="*/ 779967 w 779967"/>
              <a:gd name="connsiteY3" fmla="*/ 573562 h 831997"/>
              <a:gd name="connsiteX4" fmla="*/ 574558 w 779967"/>
              <a:gd name="connsiteY4" fmla="*/ 593440 h 831997"/>
              <a:gd name="connsiteX5" fmla="*/ 541427 w 779967"/>
              <a:gd name="connsiteY5" fmla="*/ 831979 h 831997"/>
              <a:gd name="connsiteX6" fmla="*/ 11340 w 779967"/>
              <a:gd name="connsiteY6" fmla="*/ 580188 h 831997"/>
              <a:gd name="connsiteX0" fmla="*/ 11340 w 779967"/>
              <a:gd name="connsiteY0" fmla="*/ 580188 h 831997"/>
              <a:gd name="connsiteX1" fmla="*/ 216749 w 779967"/>
              <a:gd name="connsiteY1" fmla="*/ 182623 h 831997"/>
              <a:gd name="connsiteX2" fmla="*/ 660697 w 779967"/>
              <a:gd name="connsiteY2" fmla="*/ 16970 h 831997"/>
              <a:gd name="connsiteX3" fmla="*/ 779967 w 779967"/>
              <a:gd name="connsiteY3" fmla="*/ 573562 h 831997"/>
              <a:gd name="connsiteX4" fmla="*/ 574558 w 779967"/>
              <a:gd name="connsiteY4" fmla="*/ 593440 h 831997"/>
              <a:gd name="connsiteX5" fmla="*/ 541427 w 779967"/>
              <a:gd name="connsiteY5" fmla="*/ 831979 h 831997"/>
              <a:gd name="connsiteX6" fmla="*/ 11340 w 779967"/>
              <a:gd name="connsiteY6" fmla="*/ 580188 h 831997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74558 w 779967"/>
              <a:gd name="connsiteY4" fmla="*/ 59344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81184 w 779967"/>
              <a:gd name="connsiteY4" fmla="*/ 62657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7570 w 786197"/>
              <a:gd name="connsiteY0" fmla="*/ 585333 h 837124"/>
              <a:gd name="connsiteX1" fmla="*/ 150092 w 786197"/>
              <a:gd name="connsiteY1" fmla="*/ 141386 h 837124"/>
              <a:gd name="connsiteX2" fmla="*/ 666927 w 786197"/>
              <a:gd name="connsiteY2" fmla="*/ 22115 h 837124"/>
              <a:gd name="connsiteX3" fmla="*/ 786197 w 786197"/>
              <a:gd name="connsiteY3" fmla="*/ 578707 h 837124"/>
              <a:gd name="connsiteX4" fmla="*/ 587414 w 786197"/>
              <a:gd name="connsiteY4" fmla="*/ 631715 h 837124"/>
              <a:gd name="connsiteX5" fmla="*/ 547657 w 786197"/>
              <a:gd name="connsiteY5" fmla="*/ 837124 h 837124"/>
              <a:gd name="connsiteX6" fmla="*/ 17570 w 786197"/>
              <a:gd name="connsiteY6" fmla="*/ 585333 h 837124"/>
              <a:gd name="connsiteX0" fmla="*/ 17570 w 806075"/>
              <a:gd name="connsiteY0" fmla="*/ 585333 h 837124"/>
              <a:gd name="connsiteX1" fmla="*/ 150092 w 806075"/>
              <a:gd name="connsiteY1" fmla="*/ 141386 h 837124"/>
              <a:gd name="connsiteX2" fmla="*/ 666927 w 806075"/>
              <a:gd name="connsiteY2" fmla="*/ 22115 h 837124"/>
              <a:gd name="connsiteX3" fmla="*/ 806075 w 806075"/>
              <a:gd name="connsiteY3" fmla="*/ 545577 h 837124"/>
              <a:gd name="connsiteX4" fmla="*/ 587414 w 806075"/>
              <a:gd name="connsiteY4" fmla="*/ 631715 h 837124"/>
              <a:gd name="connsiteX5" fmla="*/ 547657 w 806075"/>
              <a:gd name="connsiteY5" fmla="*/ 837124 h 837124"/>
              <a:gd name="connsiteX6" fmla="*/ 17570 w 806075"/>
              <a:gd name="connsiteY6" fmla="*/ 585333 h 837124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587414 w 806075"/>
              <a:gd name="connsiteY4" fmla="*/ 631715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580788 w 806075"/>
              <a:gd name="connsiteY4" fmla="*/ 591959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600666 w 806075"/>
              <a:gd name="connsiteY4" fmla="*/ 605211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816976 w 1075393"/>
              <a:gd name="connsiteY3" fmla="*/ 816846 h 1088514"/>
              <a:gd name="connsiteX4" fmla="*/ 611567 w 1075393"/>
              <a:gd name="connsiteY4" fmla="*/ 876480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1062141 w 1075393"/>
              <a:gd name="connsiteY3" fmla="*/ 737333 h 1088514"/>
              <a:gd name="connsiteX4" fmla="*/ 611567 w 1075393"/>
              <a:gd name="connsiteY4" fmla="*/ 876480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1062141 w 1075393"/>
              <a:gd name="connsiteY3" fmla="*/ 737333 h 1088514"/>
              <a:gd name="connsiteX4" fmla="*/ 651324 w 1075393"/>
              <a:gd name="connsiteY4" fmla="*/ 704202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9881 w 1056803"/>
              <a:gd name="connsiteY0" fmla="*/ 875098 h 1107010"/>
              <a:gd name="connsiteX1" fmla="*/ 308056 w 1056803"/>
              <a:gd name="connsiteY1" fmla="*/ 159481 h 1107010"/>
              <a:gd name="connsiteX2" fmla="*/ 1056803 w 1056803"/>
              <a:gd name="connsiteY2" fmla="*/ 26959 h 1107010"/>
              <a:gd name="connsiteX3" fmla="*/ 1043551 w 1056803"/>
              <a:gd name="connsiteY3" fmla="*/ 755829 h 1107010"/>
              <a:gd name="connsiteX4" fmla="*/ 632734 w 1056803"/>
              <a:gd name="connsiteY4" fmla="*/ 722698 h 1107010"/>
              <a:gd name="connsiteX5" fmla="*/ 579725 w 1056803"/>
              <a:gd name="connsiteY5" fmla="*/ 1107010 h 1107010"/>
              <a:gd name="connsiteX6" fmla="*/ 9881 w 1056803"/>
              <a:gd name="connsiteY6" fmla="*/ 875098 h 1107010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641658 w 1065727"/>
              <a:gd name="connsiteY4" fmla="*/ 737189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688041 w 1065727"/>
              <a:gd name="connsiteY4" fmla="*/ 743815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21171 w 1065727"/>
              <a:gd name="connsiteY4" fmla="*/ 776946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67554 w 1065727"/>
              <a:gd name="connsiteY4" fmla="*/ 829955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27797 w 1065727"/>
              <a:gd name="connsiteY4" fmla="*/ 757068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5727" h="1121501">
                <a:moveTo>
                  <a:pt x="18805" y="889589"/>
                </a:moveTo>
                <a:cubicBezTo>
                  <a:pt x="-35308" y="781363"/>
                  <a:pt x="16597" y="381589"/>
                  <a:pt x="316980" y="173972"/>
                </a:cubicBezTo>
                <a:cubicBezTo>
                  <a:pt x="617363" y="-33645"/>
                  <a:pt x="971857" y="-23706"/>
                  <a:pt x="1065727" y="41450"/>
                </a:cubicBezTo>
                <a:lnTo>
                  <a:pt x="1052475" y="770320"/>
                </a:lnTo>
                <a:cubicBezTo>
                  <a:pt x="925476" y="713998"/>
                  <a:pt x="805101" y="698538"/>
                  <a:pt x="727797" y="757068"/>
                </a:cubicBezTo>
                <a:cubicBezTo>
                  <a:pt x="650493" y="815598"/>
                  <a:pt x="543371" y="971310"/>
                  <a:pt x="588649" y="1121501"/>
                </a:cubicBezTo>
                <a:lnTo>
                  <a:pt x="18805" y="889589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2F3B1C-0F54-3688-A152-157993A0A1E5}"/>
              </a:ext>
            </a:extLst>
          </p:cNvPr>
          <p:cNvCxnSpPr>
            <a:cxnSpLocks/>
          </p:cNvCxnSpPr>
          <p:nvPr/>
        </p:nvCxnSpPr>
        <p:spPr>
          <a:xfrm flipV="1">
            <a:off x="2496158" y="1148205"/>
            <a:ext cx="0" cy="3187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DC4A284-85A6-6295-991A-59660C6C684F}"/>
              </a:ext>
            </a:extLst>
          </p:cNvPr>
          <p:cNvCxnSpPr>
            <a:cxnSpLocks/>
          </p:cNvCxnSpPr>
          <p:nvPr/>
        </p:nvCxnSpPr>
        <p:spPr>
          <a:xfrm flipV="1">
            <a:off x="73531" y="4063683"/>
            <a:ext cx="5285097" cy="33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0CF3036F-52E0-1441-05E5-2CDAB2A8EF2E}"/>
              </a:ext>
            </a:extLst>
          </p:cNvPr>
          <p:cNvSpPr txBox="1">
            <a:spLocks/>
          </p:cNvSpPr>
          <p:nvPr/>
        </p:nvSpPr>
        <p:spPr>
          <a:xfrm>
            <a:off x="5129307" y="3918948"/>
            <a:ext cx="442699" cy="571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x</a:t>
            </a:r>
            <a:endParaRPr lang="en-US" sz="2800" b="1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ECE64D97-B03B-8E8D-697E-1EAAC4A4F044}"/>
              </a:ext>
            </a:extLst>
          </p:cNvPr>
          <p:cNvSpPr txBox="1">
            <a:spLocks/>
          </p:cNvSpPr>
          <p:nvPr/>
        </p:nvSpPr>
        <p:spPr>
          <a:xfrm>
            <a:off x="2585683" y="882761"/>
            <a:ext cx="470452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y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F9EC336-2926-A192-766C-FFBD44374CF3}"/>
              </a:ext>
            </a:extLst>
          </p:cNvPr>
          <p:cNvSpPr txBox="1">
            <a:spLocks/>
          </p:cNvSpPr>
          <p:nvPr/>
        </p:nvSpPr>
        <p:spPr>
          <a:xfrm>
            <a:off x="1287874" y="2861257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3m x 6 m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C3E6445-0B97-AF53-9640-8F120CB8068D}"/>
              </a:ext>
            </a:extLst>
          </p:cNvPr>
          <p:cNvSpPr txBox="1">
            <a:spLocks/>
          </p:cNvSpPr>
          <p:nvPr/>
        </p:nvSpPr>
        <p:spPr>
          <a:xfrm>
            <a:off x="2762546" y="3465570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1m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B83A9809-4D03-5BC1-9AFE-017985862062}"/>
              </a:ext>
            </a:extLst>
          </p:cNvPr>
          <p:cNvSpPr txBox="1">
            <a:spLocks/>
          </p:cNvSpPr>
          <p:nvPr/>
        </p:nvSpPr>
        <p:spPr>
          <a:xfrm>
            <a:off x="3560678" y="135500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10m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90720FA7-D5B8-8100-8133-EE4EB1DA5D96}"/>
              </a:ext>
            </a:extLst>
          </p:cNvPr>
          <p:cNvSpPr txBox="1">
            <a:spLocks/>
          </p:cNvSpPr>
          <p:nvPr/>
        </p:nvSpPr>
        <p:spPr>
          <a:xfrm>
            <a:off x="2467209" y="4051632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ULA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55D95E-7719-4F5A-26D0-ED3A0BABAFBE}"/>
              </a:ext>
            </a:extLst>
          </p:cNvPr>
          <p:cNvCxnSpPr>
            <a:cxnSpLocks/>
            <a:stCxn id="20" idx="2"/>
            <a:endCxn id="11" idx="5"/>
          </p:cNvCxnSpPr>
          <p:nvPr/>
        </p:nvCxnSpPr>
        <p:spPr>
          <a:xfrm flipH="1" flipV="1">
            <a:off x="1873306" y="3801487"/>
            <a:ext cx="636105" cy="3284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itle 1">
            <a:extLst>
              <a:ext uri="{FF2B5EF4-FFF2-40B4-BE49-F238E27FC236}">
                <a16:creationId xmlns:a16="http://schemas.microsoft.com/office/drawing/2014/main" id="{48F792DF-F49C-D835-1D74-6A8A6F4D5F82}"/>
              </a:ext>
            </a:extLst>
          </p:cNvPr>
          <p:cNvSpPr txBox="1">
            <a:spLocks/>
          </p:cNvSpPr>
          <p:nvPr/>
        </p:nvSpPr>
        <p:spPr>
          <a:xfrm>
            <a:off x="1200834" y="3662363"/>
            <a:ext cx="930890" cy="419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4.5 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CA98AC5-A1C7-EE9B-1232-0111FD80C12B}"/>
              </a:ext>
            </a:extLst>
          </p:cNvPr>
          <p:cNvCxnSpPr>
            <a:cxnSpLocks/>
            <a:stCxn id="20" idx="2"/>
          </p:cNvCxnSpPr>
          <p:nvPr/>
        </p:nvCxnSpPr>
        <p:spPr>
          <a:xfrm flipH="1" flipV="1">
            <a:off x="1318604" y="3654793"/>
            <a:ext cx="1190807" cy="4751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itle 1">
            <a:extLst>
              <a:ext uri="{FF2B5EF4-FFF2-40B4-BE49-F238E27FC236}">
                <a16:creationId xmlns:a16="http://schemas.microsoft.com/office/drawing/2014/main" id="{DC75CEBA-C38B-FB92-8643-1AAA792FE65A}"/>
              </a:ext>
            </a:extLst>
          </p:cNvPr>
          <p:cNvSpPr txBox="1">
            <a:spLocks/>
          </p:cNvSpPr>
          <p:nvPr/>
        </p:nvSpPr>
        <p:spPr>
          <a:xfrm>
            <a:off x="1926105" y="3497332"/>
            <a:ext cx="930890" cy="419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1.5 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3844DC-79BA-7746-EFB3-991F22F527B9}"/>
              </a:ext>
            </a:extLst>
          </p:cNvPr>
          <p:cNvSpPr/>
          <p:nvPr/>
        </p:nvSpPr>
        <p:spPr>
          <a:xfrm>
            <a:off x="2204611" y="3982758"/>
            <a:ext cx="609599" cy="1471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274203AF-9877-CA1A-C89F-6179092380CB}"/>
              </a:ext>
            </a:extLst>
          </p:cNvPr>
          <p:cNvSpPr txBox="1">
            <a:spLocks/>
          </p:cNvSpPr>
          <p:nvPr/>
        </p:nvSpPr>
        <p:spPr>
          <a:xfrm>
            <a:off x="564295" y="373285"/>
            <a:ext cx="5302342" cy="7677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err="1"/>
              <a:t>Posizione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042433"/>
                </a:solidFill>
              </a:rPr>
              <a:t>utente</a:t>
            </a:r>
            <a:r>
              <a:rPr lang="en-US" sz="2000" dirty="0"/>
              <a:t> </a:t>
            </a:r>
            <a:r>
              <a:rPr lang="en-US" sz="2000" dirty="0" err="1"/>
              <a:t>uniforme</a:t>
            </a:r>
            <a:r>
              <a:rPr lang="en-US" sz="2000" dirty="0"/>
              <a:t> </a:t>
            </a:r>
            <a:r>
              <a:rPr lang="en-US" sz="2000" dirty="0" err="1"/>
              <a:t>nell’area</a:t>
            </a:r>
            <a:r>
              <a:rPr lang="en-US" sz="2000" dirty="0"/>
              <a:t> </a:t>
            </a:r>
            <a:r>
              <a:rPr lang="en-US" sz="2000" b="1" dirty="0" err="1"/>
              <a:t>grigia</a:t>
            </a:r>
            <a:r>
              <a:rPr lang="en-US" sz="2000" dirty="0"/>
              <a:t>.</a:t>
            </a:r>
          </a:p>
          <a:p>
            <a:pPr algn="just"/>
            <a:r>
              <a:rPr lang="en-US" sz="2000" b="1" dirty="0">
                <a:solidFill>
                  <a:srgbClr val="FF0000"/>
                </a:solidFill>
              </a:rPr>
              <a:t>Scatterer</a:t>
            </a:r>
            <a:r>
              <a:rPr lang="en-US" sz="2000" dirty="0"/>
              <a:t> </a:t>
            </a:r>
            <a:r>
              <a:rPr lang="en-US" sz="2000" dirty="0" err="1"/>
              <a:t>uniforme</a:t>
            </a:r>
            <a:r>
              <a:rPr lang="en-US" sz="2000" dirty="0"/>
              <a:t> </a:t>
            </a:r>
            <a:r>
              <a:rPr lang="en-US" sz="2000" dirty="0" err="1"/>
              <a:t>nell’area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rossa</a:t>
            </a:r>
            <a:r>
              <a:rPr lang="en-US" sz="2000" dirty="0"/>
              <a:t>. </a:t>
            </a:r>
          </a:p>
          <a:p>
            <a:pPr algn="just"/>
            <a:r>
              <a:rPr lang="en-US" sz="1300" i="1" dirty="0" err="1"/>
              <a:t>Doveva</a:t>
            </a:r>
            <a:r>
              <a:rPr lang="en-US" sz="1300" i="1" dirty="0"/>
              <a:t> </a:t>
            </a:r>
            <a:r>
              <a:rPr lang="en-US" sz="1300" i="1" dirty="0" err="1"/>
              <a:t>essere</a:t>
            </a:r>
            <a:r>
              <a:rPr lang="en-US" sz="1300" i="1" dirty="0"/>
              <a:t> 3x3 m^2 ma per </a:t>
            </a:r>
            <a:r>
              <a:rPr lang="en-US" sz="1300" i="1" dirty="0" err="1"/>
              <a:t>sbaglio</a:t>
            </a:r>
            <a:r>
              <a:rPr lang="en-US" sz="1300" i="1" dirty="0"/>
              <a:t> ho </a:t>
            </a:r>
            <a:r>
              <a:rPr lang="en-US" sz="1300" i="1" dirty="0" err="1"/>
              <a:t>settato</a:t>
            </a:r>
            <a:r>
              <a:rPr lang="en-US" sz="1300" i="1" dirty="0"/>
              <a:t> 3x6 m^2</a:t>
            </a:r>
            <a:endParaRPr lang="en-US" sz="2000" dirty="0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10EE607-51F9-8142-ED7D-ADDECA608B9B}"/>
              </a:ext>
            </a:extLst>
          </p:cNvPr>
          <p:cNvSpPr/>
          <p:nvPr/>
        </p:nvSpPr>
        <p:spPr>
          <a:xfrm>
            <a:off x="1901535" y="2791376"/>
            <a:ext cx="202114" cy="1955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1C872C92-CE76-EC9C-3A88-EFADF8D601B9}"/>
              </a:ext>
            </a:extLst>
          </p:cNvPr>
          <p:cNvSpPr/>
          <p:nvPr/>
        </p:nvSpPr>
        <p:spPr>
          <a:xfrm>
            <a:off x="3649843" y="2566037"/>
            <a:ext cx="202114" cy="19552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E6E7A5F8-7781-6845-BC01-B2CE530B6133}"/>
              </a:ext>
            </a:extLst>
          </p:cNvPr>
          <p:cNvSpPr txBox="1">
            <a:spLocks/>
          </p:cNvSpPr>
          <p:nvPr/>
        </p:nvSpPr>
        <p:spPr>
          <a:xfrm>
            <a:off x="1366794" y="2229044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scatterer</a:t>
            </a: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942EA95D-D1CF-0D1C-3B47-4F01602E0BD9}"/>
              </a:ext>
            </a:extLst>
          </p:cNvPr>
          <p:cNvSpPr txBox="1">
            <a:spLocks/>
          </p:cNvSpPr>
          <p:nvPr/>
        </p:nvSpPr>
        <p:spPr>
          <a:xfrm>
            <a:off x="3350015" y="270250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user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348C1562-7521-90BD-217B-A2D38EAE8E2B}"/>
              </a:ext>
            </a:extLst>
          </p:cNvPr>
          <p:cNvCxnSpPr>
            <a:cxnSpLocks/>
            <a:stCxn id="96" idx="3"/>
            <a:endCxn id="20" idx="0"/>
          </p:cNvCxnSpPr>
          <p:nvPr/>
        </p:nvCxnSpPr>
        <p:spPr>
          <a:xfrm flipH="1">
            <a:off x="2509411" y="2732928"/>
            <a:ext cx="1170031" cy="12498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783716-057D-4272-ED5B-A0D28F113055}"/>
              </a:ext>
            </a:extLst>
          </p:cNvPr>
          <p:cNvCxnSpPr>
            <a:cxnSpLocks/>
            <a:stCxn id="96" idx="2"/>
            <a:endCxn id="95" idx="6"/>
          </p:cNvCxnSpPr>
          <p:nvPr/>
        </p:nvCxnSpPr>
        <p:spPr>
          <a:xfrm flipH="1">
            <a:off x="2103649" y="2663800"/>
            <a:ext cx="1546194" cy="2253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23BC1468-0460-EC82-5CDA-72D1A012F680}"/>
              </a:ext>
            </a:extLst>
          </p:cNvPr>
          <p:cNvCxnSpPr>
            <a:cxnSpLocks/>
          </p:cNvCxnSpPr>
          <p:nvPr/>
        </p:nvCxnSpPr>
        <p:spPr>
          <a:xfrm>
            <a:off x="2052623" y="2984189"/>
            <a:ext cx="338927" cy="74596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1" name="Title 1">
            <a:extLst>
              <a:ext uri="{FF2B5EF4-FFF2-40B4-BE49-F238E27FC236}">
                <a16:creationId xmlns:a16="http://schemas.microsoft.com/office/drawing/2014/main" id="{0E26874D-C966-FC03-9752-71EB67DAC1B6}"/>
              </a:ext>
            </a:extLst>
          </p:cNvPr>
          <p:cNvSpPr txBox="1">
            <a:spLocks/>
          </p:cNvSpPr>
          <p:nvPr/>
        </p:nvSpPr>
        <p:spPr>
          <a:xfrm>
            <a:off x="114553" y="4204579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Risultati</a:t>
            </a:r>
            <a:endParaRPr lang="en-US" sz="2800" dirty="0"/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5EB716F7-A7E9-5884-D8D8-A980372F881C}"/>
              </a:ext>
            </a:extLst>
          </p:cNvPr>
          <p:cNvSpPr/>
          <p:nvPr/>
        </p:nvSpPr>
        <p:spPr>
          <a:xfrm rot="5400000">
            <a:off x="4297721" y="4620564"/>
            <a:ext cx="362522" cy="2815263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Brace 112">
            <a:extLst>
              <a:ext uri="{FF2B5EF4-FFF2-40B4-BE49-F238E27FC236}">
                <a16:creationId xmlns:a16="http://schemas.microsoft.com/office/drawing/2014/main" id="{B2B3C1BF-C64F-542F-F31A-74176A092D13}"/>
              </a:ext>
            </a:extLst>
          </p:cNvPr>
          <p:cNvSpPr/>
          <p:nvPr/>
        </p:nvSpPr>
        <p:spPr>
          <a:xfrm rot="5400000">
            <a:off x="1648653" y="4860891"/>
            <a:ext cx="362522" cy="2334612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itle 1">
            <a:extLst>
              <a:ext uri="{FF2B5EF4-FFF2-40B4-BE49-F238E27FC236}">
                <a16:creationId xmlns:a16="http://schemas.microsoft.com/office/drawing/2014/main" id="{094AA393-BA6B-918B-37F5-2151199547D7}"/>
              </a:ext>
            </a:extLst>
          </p:cNvPr>
          <p:cNvSpPr txBox="1">
            <a:spLocks/>
          </p:cNvSpPr>
          <p:nvPr/>
        </p:nvSpPr>
        <p:spPr>
          <a:xfrm>
            <a:off x="4462334" y="6126708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NLoS</a:t>
            </a:r>
            <a:endParaRPr lang="en-US" sz="2800" dirty="0"/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F8D57AD8-3D56-792D-6180-13DE1A94D66F}"/>
              </a:ext>
            </a:extLst>
          </p:cNvPr>
          <p:cNvSpPr txBox="1">
            <a:spLocks/>
          </p:cNvSpPr>
          <p:nvPr/>
        </p:nvSpPr>
        <p:spPr>
          <a:xfrm>
            <a:off x="1647070" y="6126708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LoS</a:t>
            </a:r>
            <a:endParaRPr lang="en-US" sz="2800" dirty="0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BD9EF50D-C8CF-7AA2-A747-CC1A5ACAB7C1}"/>
              </a:ext>
            </a:extLst>
          </p:cNvPr>
          <p:cNvSpPr/>
          <p:nvPr/>
        </p:nvSpPr>
        <p:spPr>
          <a:xfrm>
            <a:off x="7111696" y="2375022"/>
            <a:ext cx="3017668" cy="1737928"/>
          </a:xfrm>
          <a:custGeom>
            <a:avLst/>
            <a:gdLst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723369 h 2749873"/>
              <a:gd name="connsiteX1" fmla="*/ 1921565 w 5042452"/>
              <a:gd name="connsiteY1" fmla="*/ 2749873 h 2749873"/>
              <a:gd name="connsiteX2" fmla="*/ 2352261 w 5042452"/>
              <a:gd name="connsiteY2" fmla="*/ 2365560 h 2749873"/>
              <a:gd name="connsiteX3" fmla="*/ 2723322 w 5042452"/>
              <a:gd name="connsiteY3" fmla="*/ 2736621 h 2749873"/>
              <a:gd name="connsiteX4" fmla="*/ 5042452 w 5042452"/>
              <a:gd name="connsiteY4" fmla="*/ 2716743 h 2749873"/>
              <a:gd name="connsiteX5" fmla="*/ 2445026 w 5042452"/>
              <a:gd name="connsiteY5" fmla="*/ 47 h 2749873"/>
              <a:gd name="connsiteX6" fmla="*/ 0 w 5042452"/>
              <a:gd name="connsiteY6" fmla="*/ 2723369 h 2749873"/>
              <a:gd name="connsiteX0" fmla="*/ 0 w 5042452"/>
              <a:gd name="connsiteY0" fmla="*/ 2610729 h 2637233"/>
              <a:gd name="connsiteX1" fmla="*/ 1921565 w 5042452"/>
              <a:gd name="connsiteY1" fmla="*/ 2637233 h 2637233"/>
              <a:gd name="connsiteX2" fmla="*/ 2352261 w 5042452"/>
              <a:gd name="connsiteY2" fmla="*/ 2252920 h 2637233"/>
              <a:gd name="connsiteX3" fmla="*/ 2723322 w 5042452"/>
              <a:gd name="connsiteY3" fmla="*/ 2623981 h 2637233"/>
              <a:gd name="connsiteX4" fmla="*/ 5042452 w 5042452"/>
              <a:gd name="connsiteY4" fmla="*/ 2604103 h 2637233"/>
              <a:gd name="connsiteX5" fmla="*/ 2431774 w 5042452"/>
              <a:gd name="connsiteY5" fmla="*/ 51 h 2637233"/>
              <a:gd name="connsiteX6" fmla="*/ 0 w 5042452"/>
              <a:gd name="connsiteY6" fmla="*/ 2610729 h 2637233"/>
              <a:gd name="connsiteX0" fmla="*/ 0 w 4731026"/>
              <a:gd name="connsiteY0" fmla="*/ 2610682 h 2637186"/>
              <a:gd name="connsiteX1" fmla="*/ 1921565 w 4731026"/>
              <a:gd name="connsiteY1" fmla="*/ 2637186 h 2637186"/>
              <a:gd name="connsiteX2" fmla="*/ 2352261 w 4731026"/>
              <a:gd name="connsiteY2" fmla="*/ 2252873 h 2637186"/>
              <a:gd name="connsiteX3" fmla="*/ 2723322 w 4731026"/>
              <a:gd name="connsiteY3" fmla="*/ 2623934 h 2637186"/>
              <a:gd name="connsiteX4" fmla="*/ 4731026 w 4731026"/>
              <a:gd name="connsiteY4" fmla="*/ 2590803 h 2637186"/>
              <a:gd name="connsiteX5" fmla="*/ 2431774 w 4731026"/>
              <a:gd name="connsiteY5" fmla="*/ 4 h 2637186"/>
              <a:gd name="connsiteX6" fmla="*/ 0 w 4731026"/>
              <a:gd name="connsiteY6" fmla="*/ 2610682 h 2637186"/>
              <a:gd name="connsiteX0" fmla="*/ 0 w 4731026"/>
              <a:gd name="connsiteY0" fmla="*/ 2610770 h 2637274"/>
              <a:gd name="connsiteX1" fmla="*/ 1921565 w 4731026"/>
              <a:gd name="connsiteY1" fmla="*/ 2637274 h 2637274"/>
              <a:gd name="connsiteX2" fmla="*/ 2352261 w 4731026"/>
              <a:gd name="connsiteY2" fmla="*/ 2252961 h 2637274"/>
              <a:gd name="connsiteX3" fmla="*/ 2723322 w 4731026"/>
              <a:gd name="connsiteY3" fmla="*/ 2624022 h 2637274"/>
              <a:gd name="connsiteX4" fmla="*/ 4731026 w 4731026"/>
              <a:gd name="connsiteY4" fmla="*/ 2590891 h 2637274"/>
              <a:gd name="connsiteX5" fmla="*/ 2431774 w 4731026"/>
              <a:gd name="connsiteY5" fmla="*/ 92 h 2637274"/>
              <a:gd name="connsiteX6" fmla="*/ 0 w 4731026"/>
              <a:gd name="connsiteY6" fmla="*/ 2610770 h 2637274"/>
              <a:gd name="connsiteX0" fmla="*/ 0 w 4731026"/>
              <a:gd name="connsiteY0" fmla="*/ 2610770 h 2624022"/>
              <a:gd name="connsiteX1" fmla="*/ 1934817 w 4731026"/>
              <a:gd name="connsiteY1" fmla="*/ 2577639 h 2624022"/>
              <a:gd name="connsiteX2" fmla="*/ 2352261 w 4731026"/>
              <a:gd name="connsiteY2" fmla="*/ 2252961 h 2624022"/>
              <a:gd name="connsiteX3" fmla="*/ 2723322 w 4731026"/>
              <a:gd name="connsiteY3" fmla="*/ 2624022 h 2624022"/>
              <a:gd name="connsiteX4" fmla="*/ 4731026 w 4731026"/>
              <a:gd name="connsiteY4" fmla="*/ 2590891 h 2624022"/>
              <a:gd name="connsiteX5" fmla="*/ 2431774 w 4731026"/>
              <a:gd name="connsiteY5" fmla="*/ 92 h 2624022"/>
              <a:gd name="connsiteX6" fmla="*/ 0 w 4731026"/>
              <a:gd name="connsiteY6" fmla="*/ 2610770 h 2624022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2261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1026" h="2610770">
                <a:moveTo>
                  <a:pt x="0" y="2610770"/>
                </a:moveTo>
                <a:lnTo>
                  <a:pt x="1934817" y="2577639"/>
                </a:lnTo>
                <a:cubicBezTo>
                  <a:pt x="1962426" y="2244126"/>
                  <a:pt x="2247348" y="2255169"/>
                  <a:pt x="2358887" y="2252961"/>
                </a:cubicBezTo>
                <a:cubicBezTo>
                  <a:pt x="2470426" y="2250753"/>
                  <a:pt x="2752036" y="2311491"/>
                  <a:pt x="2723322" y="2604143"/>
                </a:cubicBezTo>
                <a:lnTo>
                  <a:pt x="4731026" y="2590891"/>
                </a:lnTo>
                <a:cubicBezTo>
                  <a:pt x="4678017" y="2172343"/>
                  <a:pt x="4472608" y="16657"/>
                  <a:pt x="2431774" y="92"/>
                </a:cubicBezTo>
                <a:cubicBezTo>
                  <a:pt x="390940" y="-16473"/>
                  <a:pt x="85035" y="2186701"/>
                  <a:pt x="0" y="261077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636B1AC-6891-C82F-E221-CD65375B9224}"/>
              </a:ext>
            </a:extLst>
          </p:cNvPr>
          <p:cNvSpPr/>
          <p:nvPr/>
        </p:nvSpPr>
        <p:spPr>
          <a:xfrm>
            <a:off x="7442197" y="2689495"/>
            <a:ext cx="1065727" cy="1121501"/>
          </a:xfrm>
          <a:custGeom>
            <a:avLst/>
            <a:gdLst>
              <a:gd name="connsiteX0" fmla="*/ 0 w 768627"/>
              <a:gd name="connsiteY0" fmla="*/ 563218 h 815009"/>
              <a:gd name="connsiteX1" fmla="*/ 649357 w 768627"/>
              <a:gd name="connsiteY1" fmla="*/ 0 h 815009"/>
              <a:gd name="connsiteX2" fmla="*/ 768627 w 768627"/>
              <a:gd name="connsiteY2" fmla="*/ 556592 h 815009"/>
              <a:gd name="connsiteX3" fmla="*/ 563218 w 768627"/>
              <a:gd name="connsiteY3" fmla="*/ 576470 h 815009"/>
              <a:gd name="connsiteX4" fmla="*/ 530087 w 768627"/>
              <a:gd name="connsiteY4" fmla="*/ 815009 h 815009"/>
              <a:gd name="connsiteX5" fmla="*/ 0 w 768627"/>
              <a:gd name="connsiteY5" fmla="*/ 563218 h 815009"/>
              <a:gd name="connsiteX0" fmla="*/ 0 w 768627"/>
              <a:gd name="connsiteY0" fmla="*/ 563218 h 815009"/>
              <a:gd name="connsiteX1" fmla="*/ 265044 w 768627"/>
              <a:gd name="connsiteY1" fmla="*/ 337931 h 815009"/>
              <a:gd name="connsiteX2" fmla="*/ 649357 w 768627"/>
              <a:gd name="connsiteY2" fmla="*/ 0 h 815009"/>
              <a:gd name="connsiteX3" fmla="*/ 768627 w 768627"/>
              <a:gd name="connsiteY3" fmla="*/ 556592 h 815009"/>
              <a:gd name="connsiteX4" fmla="*/ 563218 w 768627"/>
              <a:gd name="connsiteY4" fmla="*/ 576470 h 815009"/>
              <a:gd name="connsiteX5" fmla="*/ 530087 w 768627"/>
              <a:gd name="connsiteY5" fmla="*/ 815009 h 815009"/>
              <a:gd name="connsiteX6" fmla="*/ 0 w 768627"/>
              <a:gd name="connsiteY6" fmla="*/ 563218 h 815009"/>
              <a:gd name="connsiteX0" fmla="*/ 0 w 768627"/>
              <a:gd name="connsiteY0" fmla="*/ 563218 h 815009"/>
              <a:gd name="connsiteX1" fmla="*/ 205409 w 768627"/>
              <a:gd name="connsiteY1" fmla="*/ 165653 h 815009"/>
              <a:gd name="connsiteX2" fmla="*/ 649357 w 768627"/>
              <a:gd name="connsiteY2" fmla="*/ 0 h 815009"/>
              <a:gd name="connsiteX3" fmla="*/ 768627 w 768627"/>
              <a:gd name="connsiteY3" fmla="*/ 556592 h 815009"/>
              <a:gd name="connsiteX4" fmla="*/ 563218 w 768627"/>
              <a:gd name="connsiteY4" fmla="*/ 576470 h 815009"/>
              <a:gd name="connsiteX5" fmla="*/ 530087 w 768627"/>
              <a:gd name="connsiteY5" fmla="*/ 815009 h 815009"/>
              <a:gd name="connsiteX6" fmla="*/ 0 w 768627"/>
              <a:gd name="connsiteY6" fmla="*/ 563218 h 815009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74558 w 779967"/>
              <a:gd name="connsiteY4" fmla="*/ 59344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1340 w 779967"/>
              <a:gd name="connsiteY0" fmla="*/ 580188 h 831997"/>
              <a:gd name="connsiteX1" fmla="*/ 216749 w 779967"/>
              <a:gd name="connsiteY1" fmla="*/ 182623 h 831997"/>
              <a:gd name="connsiteX2" fmla="*/ 660697 w 779967"/>
              <a:gd name="connsiteY2" fmla="*/ 16970 h 831997"/>
              <a:gd name="connsiteX3" fmla="*/ 779967 w 779967"/>
              <a:gd name="connsiteY3" fmla="*/ 573562 h 831997"/>
              <a:gd name="connsiteX4" fmla="*/ 574558 w 779967"/>
              <a:gd name="connsiteY4" fmla="*/ 593440 h 831997"/>
              <a:gd name="connsiteX5" fmla="*/ 541427 w 779967"/>
              <a:gd name="connsiteY5" fmla="*/ 831979 h 831997"/>
              <a:gd name="connsiteX6" fmla="*/ 11340 w 779967"/>
              <a:gd name="connsiteY6" fmla="*/ 580188 h 831997"/>
              <a:gd name="connsiteX0" fmla="*/ 11340 w 779967"/>
              <a:gd name="connsiteY0" fmla="*/ 580188 h 831997"/>
              <a:gd name="connsiteX1" fmla="*/ 216749 w 779967"/>
              <a:gd name="connsiteY1" fmla="*/ 182623 h 831997"/>
              <a:gd name="connsiteX2" fmla="*/ 660697 w 779967"/>
              <a:gd name="connsiteY2" fmla="*/ 16970 h 831997"/>
              <a:gd name="connsiteX3" fmla="*/ 779967 w 779967"/>
              <a:gd name="connsiteY3" fmla="*/ 573562 h 831997"/>
              <a:gd name="connsiteX4" fmla="*/ 574558 w 779967"/>
              <a:gd name="connsiteY4" fmla="*/ 593440 h 831997"/>
              <a:gd name="connsiteX5" fmla="*/ 541427 w 779967"/>
              <a:gd name="connsiteY5" fmla="*/ 831979 h 831997"/>
              <a:gd name="connsiteX6" fmla="*/ 11340 w 779967"/>
              <a:gd name="connsiteY6" fmla="*/ 580188 h 831997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74558 w 779967"/>
              <a:gd name="connsiteY4" fmla="*/ 59344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1340 w 779967"/>
              <a:gd name="connsiteY0" fmla="*/ 580188 h 831979"/>
              <a:gd name="connsiteX1" fmla="*/ 216749 w 779967"/>
              <a:gd name="connsiteY1" fmla="*/ 182623 h 831979"/>
              <a:gd name="connsiteX2" fmla="*/ 660697 w 779967"/>
              <a:gd name="connsiteY2" fmla="*/ 16970 h 831979"/>
              <a:gd name="connsiteX3" fmla="*/ 779967 w 779967"/>
              <a:gd name="connsiteY3" fmla="*/ 573562 h 831979"/>
              <a:gd name="connsiteX4" fmla="*/ 581184 w 779967"/>
              <a:gd name="connsiteY4" fmla="*/ 626570 h 831979"/>
              <a:gd name="connsiteX5" fmla="*/ 541427 w 779967"/>
              <a:gd name="connsiteY5" fmla="*/ 831979 h 831979"/>
              <a:gd name="connsiteX6" fmla="*/ 11340 w 779967"/>
              <a:gd name="connsiteY6" fmla="*/ 580188 h 831979"/>
              <a:gd name="connsiteX0" fmla="*/ 17570 w 786197"/>
              <a:gd name="connsiteY0" fmla="*/ 585333 h 837124"/>
              <a:gd name="connsiteX1" fmla="*/ 150092 w 786197"/>
              <a:gd name="connsiteY1" fmla="*/ 141386 h 837124"/>
              <a:gd name="connsiteX2" fmla="*/ 666927 w 786197"/>
              <a:gd name="connsiteY2" fmla="*/ 22115 h 837124"/>
              <a:gd name="connsiteX3" fmla="*/ 786197 w 786197"/>
              <a:gd name="connsiteY3" fmla="*/ 578707 h 837124"/>
              <a:gd name="connsiteX4" fmla="*/ 587414 w 786197"/>
              <a:gd name="connsiteY4" fmla="*/ 631715 h 837124"/>
              <a:gd name="connsiteX5" fmla="*/ 547657 w 786197"/>
              <a:gd name="connsiteY5" fmla="*/ 837124 h 837124"/>
              <a:gd name="connsiteX6" fmla="*/ 17570 w 786197"/>
              <a:gd name="connsiteY6" fmla="*/ 585333 h 837124"/>
              <a:gd name="connsiteX0" fmla="*/ 17570 w 806075"/>
              <a:gd name="connsiteY0" fmla="*/ 585333 h 837124"/>
              <a:gd name="connsiteX1" fmla="*/ 150092 w 806075"/>
              <a:gd name="connsiteY1" fmla="*/ 141386 h 837124"/>
              <a:gd name="connsiteX2" fmla="*/ 666927 w 806075"/>
              <a:gd name="connsiteY2" fmla="*/ 22115 h 837124"/>
              <a:gd name="connsiteX3" fmla="*/ 806075 w 806075"/>
              <a:gd name="connsiteY3" fmla="*/ 545577 h 837124"/>
              <a:gd name="connsiteX4" fmla="*/ 587414 w 806075"/>
              <a:gd name="connsiteY4" fmla="*/ 631715 h 837124"/>
              <a:gd name="connsiteX5" fmla="*/ 547657 w 806075"/>
              <a:gd name="connsiteY5" fmla="*/ 837124 h 837124"/>
              <a:gd name="connsiteX6" fmla="*/ 17570 w 806075"/>
              <a:gd name="connsiteY6" fmla="*/ 585333 h 837124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587414 w 806075"/>
              <a:gd name="connsiteY4" fmla="*/ 631715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580788 w 806075"/>
              <a:gd name="connsiteY4" fmla="*/ 591959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17570 w 806075"/>
              <a:gd name="connsiteY0" fmla="*/ 585333 h 817245"/>
              <a:gd name="connsiteX1" fmla="*/ 150092 w 806075"/>
              <a:gd name="connsiteY1" fmla="*/ 141386 h 817245"/>
              <a:gd name="connsiteX2" fmla="*/ 666927 w 806075"/>
              <a:gd name="connsiteY2" fmla="*/ 22115 h 817245"/>
              <a:gd name="connsiteX3" fmla="*/ 806075 w 806075"/>
              <a:gd name="connsiteY3" fmla="*/ 545577 h 817245"/>
              <a:gd name="connsiteX4" fmla="*/ 600666 w 806075"/>
              <a:gd name="connsiteY4" fmla="*/ 605211 h 817245"/>
              <a:gd name="connsiteX5" fmla="*/ 587414 w 806075"/>
              <a:gd name="connsiteY5" fmla="*/ 817245 h 817245"/>
              <a:gd name="connsiteX6" fmla="*/ 17570 w 806075"/>
              <a:gd name="connsiteY6" fmla="*/ 585333 h 817245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816976 w 1075393"/>
              <a:gd name="connsiteY3" fmla="*/ 816846 h 1088514"/>
              <a:gd name="connsiteX4" fmla="*/ 611567 w 1075393"/>
              <a:gd name="connsiteY4" fmla="*/ 876480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1062141 w 1075393"/>
              <a:gd name="connsiteY3" fmla="*/ 737333 h 1088514"/>
              <a:gd name="connsiteX4" fmla="*/ 611567 w 1075393"/>
              <a:gd name="connsiteY4" fmla="*/ 876480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28471 w 1075393"/>
              <a:gd name="connsiteY0" fmla="*/ 856602 h 1088514"/>
              <a:gd name="connsiteX1" fmla="*/ 160993 w 1075393"/>
              <a:gd name="connsiteY1" fmla="*/ 412655 h 1088514"/>
              <a:gd name="connsiteX2" fmla="*/ 1075393 w 1075393"/>
              <a:gd name="connsiteY2" fmla="*/ 8463 h 1088514"/>
              <a:gd name="connsiteX3" fmla="*/ 1062141 w 1075393"/>
              <a:gd name="connsiteY3" fmla="*/ 737333 h 1088514"/>
              <a:gd name="connsiteX4" fmla="*/ 651324 w 1075393"/>
              <a:gd name="connsiteY4" fmla="*/ 704202 h 1088514"/>
              <a:gd name="connsiteX5" fmla="*/ 598315 w 1075393"/>
              <a:gd name="connsiteY5" fmla="*/ 1088514 h 1088514"/>
              <a:gd name="connsiteX6" fmla="*/ 28471 w 1075393"/>
              <a:gd name="connsiteY6" fmla="*/ 856602 h 1088514"/>
              <a:gd name="connsiteX0" fmla="*/ 9881 w 1056803"/>
              <a:gd name="connsiteY0" fmla="*/ 875098 h 1107010"/>
              <a:gd name="connsiteX1" fmla="*/ 308056 w 1056803"/>
              <a:gd name="connsiteY1" fmla="*/ 159481 h 1107010"/>
              <a:gd name="connsiteX2" fmla="*/ 1056803 w 1056803"/>
              <a:gd name="connsiteY2" fmla="*/ 26959 h 1107010"/>
              <a:gd name="connsiteX3" fmla="*/ 1043551 w 1056803"/>
              <a:gd name="connsiteY3" fmla="*/ 755829 h 1107010"/>
              <a:gd name="connsiteX4" fmla="*/ 632734 w 1056803"/>
              <a:gd name="connsiteY4" fmla="*/ 722698 h 1107010"/>
              <a:gd name="connsiteX5" fmla="*/ 579725 w 1056803"/>
              <a:gd name="connsiteY5" fmla="*/ 1107010 h 1107010"/>
              <a:gd name="connsiteX6" fmla="*/ 9881 w 1056803"/>
              <a:gd name="connsiteY6" fmla="*/ 875098 h 1107010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641658 w 1065727"/>
              <a:gd name="connsiteY4" fmla="*/ 737189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688041 w 1065727"/>
              <a:gd name="connsiteY4" fmla="*/ 743815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21171 w 1065727"/>
              <a:gd name="connsiteY4" fmla="*/ 776946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67554 w 1065727"/>
              <a:gd name="connsiteY4" fmla="*/ 829955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  <a:gd name="connsiteX0" fmla="*/ 18805 w 1065727"/>
              <a:gd name="connsiteY0" fmla="*/ 889589 h 1121501"/>
              <a:gd name="connsiteX1" fmla="*/ 316980 w 1065727"/>
              <a:gd name="connsiteY1" fmla="*/ 173972 h 1121501"/>
              <a:gd name="connsiteX2" fmla="*/ 1065727 w 1065727"/>
              <a:gd name="connsiteY2" fmla="*/ 41450 h 1121501"/>
              <a:gd name="connsiteX3" fmla="*/ 1052475 w 1065727"/>
              <a:gd name="connsiteY3" fmla="*/ 770320 h 1121501"/>
              <a:gd name="connsiteX4" fmla="*/ 727797 w 1065727"/>
              <a:gd name="connsiteY4" fmla="*/ 757068 h 1121501"/>
              <a:gd name="connsiteX5" fmla="*/ 588649 w 1065727"/>
              <a:gd name="connsiteY5" fmla="*/ 1121501 h 1121501"/>
              <a:gd name="connsiteX6" fmla="*/ 18805 w 1065727"/>
              <a:gd name="connsiteY6" fmla="*/ 889589 h 112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65727" h="1121501">
                <a:moveTo>
                  <a:pt x="18805" y="889589"/>
                </a:moveTo>
                <a:cubicBezTo>
                  <a:pt x="-35308" y="781363"/>
                  <a:pt x="16597" y="381589"/>
                  <a:pt x="316980" y="173972"/>
                </a:cubicBezTo>
                <a:cubicBezTo>
                  <a:pt x="617363" y="-33645"/>
                  <a:pt x="971857" y="-23706"/>
                  <a:pt x="1065727" y="41450"/>
                </a:cubicBezTo>
                <a:lnTo>
                  <a:pt x="1052475" y="770320"/>
                </a:lnTo>
                <a:cubicBezTo>
                  <a:pt x="925476" y="713998"/>
                  <a:pt x="805101" y="698538"/>
                  <a:pt x="727797" y="757068"/>
                </a:cubicBezTo>
                <a:cubicBezTo>
                  <a:pt x="650493" y="815598"/>
                  <a:pt x="543371" y="971310"/>
                  <a:pt x="588649" y="1121501"/>
                </a:cubicBezTo>
                <a:lnTo>
                  <a:pt x="18805" y="889589"/>
                </a:lnTo>
                <a:close/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B2F3B1C-0F54-3688-A152-157993A0A1E5}"/>
              </a:ext>
            </a:extLst>
          </p:cNvPr>
          <p:cNvCxnSpPr>
            <a:cxnSpLocks/>
          </p:cNvCxnSpPr>
          <p:nvPr/>
        </p:nvCxnSpPr>
        <p:spPr>
          <a:xfrm flipV="1">
            <a:off x="8653698" y="1157714"/>
            <a:ext cx="0" cy="3187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EDC4A284-85A6-6295-991A-59660C6C684F}"/>
              </a:ext>
            </a:extLst>
          </p:cNvPr>
          <p:cNvCxnSpPr>
            <a:cxnSpLocks/>
          </p:cNvCxnSpPr>
          <p:nvPr/>
        </p:nvCxnSpPr>
        <p:spPr>
          <a:xfrm flipV="1">
            <a:off x="6231071" y="4073192"/>
            <a:ext cx="5285097" cy="33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itle 1">
            <a:extLst>
              <a:ext uri="{FF2B5EF4-FFF2-40B4-BE49-F238E27FC236}">
                <a16:creationId xmlns:a16="http://schemas.microsoft.com/office/drawing/2014/main" id="{0CF3036F-52E0-1441-05E5-2CDAB2A8EF2E}"/>
              </a:ext>
            </a:extLst>
          </p:cNvPr>
          <p:cNvSpPr txBox="1">
            <a:spLocks/>
          </p:cNvSpPr>
          <p:nvPr/>
        </p:nvSpPr>
        <p:spPr>
          <a:xfrm>
            <a:off x="11286847" y="3928457"/>
            <a:ext cx="442699" cy="5712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x</a:t>
            </a:r>
            <a:endParaRPr lang="en-US" sz="2800" b="1" dirty="0"/>
          </a:p>
        </p:txBody>
      </p:sp>
      <p:sp>
        <p:nvSpPr>
          <p:cNvPr id="129" name="Title 1">
            <a:extLst>
              <a:ext uri="{FF2B5EF4-FFF2-40B4-BE49-F238E27FC236}">
                <a16:creationId xmlns:a16="http://schemas.microsoft.com/office/drawing/2014/main" id="{ECE64D97-B03B-8E8D-697E-1EAAC4A4F044}"/>
              </a:ext>
            </a:extLst>
          </p:cNvPr>
          <p:cNvSpPr txBox="1">
            <a:spLocks/>
          </p:cNvSpPr>
          <p:nvPr/>
        </p:nvSpPr>
        <p:spPr>
          <a:xfrm>
            <a:off x="8743223" y="892270"/>
            <a:ext cx="470452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y</a:t>
            </a:r>
          </a:p>
        </p:txBody>
      </p:sp>
      <p:sp>
        <p:nvSpPr>
          <p:cNvPr id="130" name="Title 1">
            <a:extLst>
              <a:ext uri="{FF2B5EF4-FFF2-40B4-BE49-F238E27FC236}">
                <a16:creationId xmlns:a16="http://schemas.microsoft.com/office/drawing/2014/main" id="{CF9EC336-2926-A192-766C-FFBD44374CF3}"/>
              </a:ext>
            </a:extLst>
          </p:cNvPr>
          <p:cNvSpPr txBox="1">
            <a:spLocks/>
          </p:cNvSpPr>
          <p:nvPr/>
        </p:nvSpPr>
        <p:spPr>
          <a:xfrm>
            <a:off x="7445414" y="2870766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3m x 6 m</a:t>
            </a: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CC3E6445-0B97-AF53-9640-8F120CB8068D}"/>
              </a:ext>
            </a:extLst>
          </p:cNvPr>
          <p:cNvSpPr txBox="1">
            <a:spLocks/>
          </p:cNvSpPr>
          <p:nvPr/>
        </p:nvSpPr>
        <p:spPr>
          <a:xfrm>
            <a:off x="8695900" y="3515582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1m</a:t>
            </a:r>
          </a:p>
        </p:txBody>
      </p:sp>
      <p:sp>
        <p:nvSpPr>
          <p:cNvPr id="132" name="Title 1">
            <a:extLst>
              <a:ext uri="{FF2B5EF4-FFF2-40B4-BE49-F238E27FC236}">
                <a16:creationId xmlns:a16="http://schemas.microsoft.com/office/drawing/2014/main" id="{B83A9809-4D03-5BC1-9AFE-017985862062}"/>
              </a:ext>
            </a:extLst>
          </p:cNvPr>
          <p:cNvSpPr txBox="1">
            <a:spLocks/>
          </p:cNvSpPr>
          <p:nvPr/>
        </p:nvSpPr>
        <p:spPr>
          <a:xfrm>
            <a:off x="9705640" y="2561585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5 m</a:t>
            </a:r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90720FA7-D5B8-8100-8133-EE4EB1DA5D96}"/>
              </a:ext>
            </a:extLst>
          </p:cNvPr>
          <p:cNvSpPr txBox="1">
            <a:spLocks/>
          </p:cNvSpPr>
          <p:nvPr/>
        </p:nvSpPr>
        <p:spPr>
          <a:xfrm>
            <a:off x="8624749" y="406114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ULA</a:t>
            </a: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EF55D95E-7719-4F5A-26D0-ED3A0BABAFBE}"/>
              </a:ext>
            </a:extLst>
          </p:cNvPr>
          <p:cNvCxnSpPr>
            <a:cxnSpLocks/>
            <a:stCxn id="138" idx="2"/>
            <a:endCxn id="125" idx="5"/>
          </p:cNvCxnSpPr>
          <p:nvPr/>
        </p:nvCxnSpPr>
        <p:spPr>
          <a:xfrm flipH="1" flipV="1">
            <a:off x="8030846" y="3810996"/>
            <a:ext cx="636105" cy="3284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Title 1">
            <a:extLst>
              <a:ext uri="{FF2B5EF4-FFF2-40B4-BE49-F238E27FC236}">
                <a16:creationId xmlns:a16="http://schemas.microsoft.com/office/drawing/2014/main" id="{48F792DF-F49C-D835-1D74-6A8A6F4D5F82}"/>
              </a:ext>
            </a:extLst>
          </p:cNvPr>
          <p:cNvSpPr txBox="1">
            <a:spLocks/>
          </p:cNvSpPr>
          <p:nvPr/>
        </p:nvSpPr>
        <p:spPr>
          <a:xfrm>
            <a:off x="7358374" y="3671872"/>
            <a:ext cx="930890" cy="419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4.5 m</a:t>
            </a:r>
          </a:p>
        </p:txBody>
      </p: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5CA98AC5-A1C7-EE9B-1232-0111FD80C12B}"/>
              </a:ext>
            </a:extLst>
          </p:cNvPr>
          <p:cNvCxnSpPr>
            <a:cxnSpLocks/>
            <a:stCxn id="138" idx="2"/>
          </p:cNvCxnSpPr>
          <p:nvPr/>
        </p:nvCxnSpPr>
        <p:spPr>
          <a:xfrm flipH="1" flipV="1">
            <a:off x="7476144" y="3664302"/>
            <a:ext cx="1190807" cy="47515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itle 1">
            <a:extLst>
              <a:ext uri="{FF2B5EF4-FFF2-40B4-BE49-F238E27FC236}">
                <a16:creationId xmlns:a16="http://schemas.microsoft.com/office/drawing/2014/main" id="{DC75CEBA-C38B-FB92-8643-1AAA792FE65A}"/>
              </a:ext>
            </a:extLst>
          </p:cNvPr>
          <p:cNvSpPr txBox="1">
            <a:spLocks/>
          </p:cNvSpPr>
          <p:nvPr/>
        </p:nvSpPr>
        <p:spPr>
          <a:xfrm>
            <a:off x="8083645" y="3506841"/>
            <a:ext cx="930890" cy="4194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1.5 m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63844DC-79BA-7746-EFB3-991F22F527B9}"/>
              </a:ext>
            </a:extLst>
          </p:cNvPr>
          <p:cNvSpPr/>
          <p:nvPr/>
        </p:nvSpPr>
        <p:spPr>
          <a:xfrm>
            <a:off x="8362151" y="3992267"/>
            <a:ext cx="609599" cy="1471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274203AF-9877-CA1A-C89F-6179092380CB}"/>
              </a:ext>
            </a:extLst>
          </p:cNvPr>
          <p:cNvSpPr txBox="1">
            <a:spLocks/>
          </p:cNvSpPr>
          <p:nvPr/>
        </p:nvSpPr>
        <p:spPr>
          <a:xfrm>
            <a:off x="6721835" y="382794"/>
            <a:ext cx="5302342" cy="76771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err="1"/>
              <a:t>Posizione</a:t>
            </a:r>
            <a:r>
              <a:rPr lang="en-US" sz="2000" dirty="0"/>
              <a:t> </a:t>
            </a:r>
            <a:r>
              <a:rPr lang="en-US" sz="2000" b="1" dirty="0" err="1"/>
              <a:t>utente</a:t>
            </a:r>
            <a:r>
              <a:rPr lang="en-US" sz="2000" dirty="0"/>
              <a:t> </a:t>
            </a:r>
            <a:r>
              <a:rPr lang="en-US" sz="2000" dirty="0" err="1"/>
              <a:t>uniforme</a:t>
            </a:r>
            <a:r>
              <a:rPr lang="en-US" sz="2000" dirty="0"/>
              <a:t> </a:t>
            </a:r>
            <a:r>
              <a:rPr lang="en-US" sz="2000" dirty="0" err="1"/>
              <a:t>nell’area</a:t>
            </a:r>
            <a:r>
              <a:rPr lang="en-US" sz="2000" dirty="0"/>
              <a:t> </a:t>
            </a:r>
            <a:r>
              <a:rPr lang="en-US" sz="2000" b="1" dirty="0" err="1"/>
              <a:t>grigia</a:t>
            </a:r>
            <a:r>
              <a:rPr lang="en-US" sz="2000" dirty="0"/>
              <a:t>.</a:t>
            </a:r>
          </a:p>
          <a:p>
            <a:pPr algn="just"/>
            <a:r>
              <a:rPr lang="en-US" sz="2000" b="1" dirty="0">
                <a:solidFill>
                  <a:srgbClr val="FF0000"/>
                </a:solidFill>
              </a:rPr>
              <a:t>Scatterer</a:t>
            </a:r>
            <a:r>
              <a:rPr lang="en-US" sz="2000" dirty="0"/>
              <a:t> </a:t>
            </a:r>
            <a:r>
              <a:rPr lang="en-US" sz="2000" dirty="0" err="1"/>
              <a:t>uniforme</a:t>
            </a:r>
            <a:r>
              <a:rPr lang="en-US" sz="2000" dirty="0"/>
              <a:t> </a:t>
            </a:r>
            <a:r>
              <a:rPr lang="en-US" sz="2000" dirty="0" err="1"/>
              <a:t>nell’area</a:t>
            </a:r>
            <a:r>
              <a:rPr lang="en-US" sz="2000" dirty="0"/>
              <a:t> </a:t>
            </a:r>
            <a:r>
              <a:rPr lang="en-US" sz="2000" b="1" dirty="0" err="1">
                <a:solidFill>
                  <a:srgbClr val="FF0000"/>
                </a:solidFill>
              </a:rPr>
              <a:t>rossa</a:t>
            </a:r>
            <a:r>
              <a:rPr lang="en-US" sz="2000" dirty="0"/>
              <a:t>. </a:t>
            </a:r>
          </a:p>
          <a:p>
            <a:pPr algn="just"/>
            <a:r>
              <a:rPr lang="en-US" sz="1300" i="1" dirty="0" err="1"/>
              <a:t>Doveva</a:t>
            </a:r>
            <a:r>
              <a:rPr lang="en-US" sz="1300" i="1" dirty="0"/>
              <a:t> </a:t>
            </a:r>
            <a:r>
              <a:rPr lang="en-US" sz="1300" i="1" dirty="0" err="1"/>
              <a:t>essere</a:t>
            </a:r>
            <a:r>
              <a:rPr lang="en-US" sz="1300" i="1" dirty="0"/>
              <a:t> 3x3 m^2 ma per </a:t>
            </a:r>
            <a:r>
              <a:rPr lang="en-US" sz="1300" i="1" dirty="0" err="1"/>
              <a:t>sbaglio</a:t>
            </a:r>
            <a:r>
              <a:rPr lang="en-US" sz="1300" i="1" dirty="0"/>
              <a:t> ho </a:t>
            </a:r>
            <a:r>
              <a:rPr lang="en-US" sz="1300" i="1" dirty="0" err="1"/>
              <a:t>settato</a:t>
            </a:r>
            <a:r>
              <a:rPr lang="en-US" sz="1300" i="1" dirty="0"/>
              <a:t> 3x6 m^2</a:t>
            </a:r>
            <a:endParaRPr lang="en-US" sz="2000" dirty="0"/>
          </a:p>
        </p:txBody>
      </p:sp>
      <p:sp>
        <p:nvSpPr>
          <p:cNvPr id="140" name="Right Brace 139">
            <a:extLst>
              <a:ext uri="{FF2B5EF4-FFF2-40B4-BE49-F238E27FC236}">
                <a16:creationId xmlns:a16="http://schemas.microsoft.com/office/drawing/2014/main" id="{2CE25C00-A495-A5DE-0F33-BC6F880CC6C0}"/>
              </a:ext>
            </a:extLst>
          </p:cNvPr>
          <p:cNvSpPr/>
          <p:nvPr/>
        </p:nvSpPr>
        <p:spPr>
          <a:xfrm rot="5400000">
            <a:off x="10435284" y="4666128"/>
            <a:ext cx="362522" cy="2815263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ight Brace 140">
            <a:extLst>
              <a:ext uri="{FF2B5EF4-FFF2-40B4-BE49-F238E27FC236}">
                <a16:creationId xmlns:a16="http://schemas.microsoft.com/office/drawing/2014/main" id="{D4E464CA-11F5-814E-06D5-A454008433F5}"/>
              </a:ext>
            </a:extLst>
          </p:cNvPr>
          <p:cNvSpPr/>
          <p:nvPr/>
        </p:nvSpPr>
        <p:spPr>
          <a:xfrm rot="5400000">
            <a:off x="7786216" y="4906455"/>
            <a:ext cx="362522" cy="2334612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E68CBDF0-E0B8-D7AD-AD00-97DA18D8752D}"/>
              </a:ext>
            </a:extLst>
          </p:cNvPr>
          <p:cNvSpPr txBox="1">
            <a:spLocks/>
          </p:cNvSpPr>
          <p:nvPr/>
        </p:nvSpPr>
        <p:spPr>
          <a:xfrm>
            <a:off x="10599897" y="6172272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NLoS</a:t>
            </a:r>
            <a:endParaRPr lang="en-US" sz="2800" dirty="0"/>
          </a:p>
        </p:txBody>
      </p:sp>
      <p:sp>
        <p:nvSpPr>
          <p:cNvPr id="143" name="Title 1">
            <a:extLst>
              <a:ext uri="{FF2B5EF4-FFF2-40B4-BE49-F238E27FC236}">
                <a16:creationId xmlns:a16="http://schemas.microsoft.com/office/drawing/2014/main" id="{C3A1645F-17A8-3B79-2E61-480549CD6B3B}"/>
              </a:ext>
            </a:extLst>
          </p:cNvPr>
          <p:cNvSpPr txBox="1">
            <a:spLocks/>
          </p:cNvSpPr>
          <p:nvPr/>
        </p:nvSpPr>
        <p:spPr>
          <a:xfrm>
            <a:off x="7784633" y="6172272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LoS</a:t>
            </a:r>
            <a:endParaRPr lang="en-US" sz="2800" dirty="0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0524C20E-1942-92AD-344E-6897D19EB70E}"/>
              </a:ext>
            </a:extLst>
          </p:cNvPr>
          <p:cNvSpPr/>
          <p:nvPr/>
        </p:nvSpPr>
        <p:spPr>
          <a:xfrm>
            <a:off x="8156172" y="2806183"/>
            <a:ext cx="202114" cy="1955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E3BDA2B-20AF-C99C-88D2-1B83B136C0CB}"/>
              </a:ext>
            </a:extLst>
          </p:cNvPr>
          <p:cNvSpPr/>
          <p:nvPr/>
        </p:nvSpPr>
        <p:spPr>
          <a:xfrm>
            <a:off x="8891438" y="2549516"/>
            <a:ext cx="202114" cy="19552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07075100-A3E7-443D-8666-29832E56F2D7}"/>
              </a:ext>
            </a:extLst>
          </p:cNvPr>
          <p:cNvSpPr txBox="1">
            <a:spLocks/>
          </p:cNvSpPr>
          <p:nvPr/>
        </p:nvSpPr>
        <p:spPr>
          <a:xfrm>
            <a:off x="9839910" y="135500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10m</a:t>
            </a:r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48BC7BB-7136-4065-EED0-718904B8CFD0}"/>
              </a:ext>
            </a:extLst>
          </p:cNvPr>
          <p:cNvCxnSpPr>
            <a:cxnSpLocks/>
          </p:cNvCxnSpPr>
          <p:nvPr/>
        </p:nvCxnSpPr>
        <p:spPr>
          <a:xfrm flipH="1">
            <a:off x="9606311" y="2056908"/>
            <a:ext cx="589390" cy="64559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DC2E2C47-DD0E-D7E0-C35D-88A6B2B27805}"/>
              </a:ext>
            </a:extLst>
          </p:cNvPr>
          <p:cNvCxnSpPr>
            <a:cxnSpLocks/>
          </p:cNvCxnSpPr>
          <p:nvPr/>
        </p:nvCxnSpPr>
        <p:spPr>
          <a:xfrm flipH="1">
            <a:off x="9188546" y="1693649"/>
            <a:ext cx="325682" cy="7638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7902DDAE-F50A-DB7C-A7EC-1AD0BE624433}"/>
              </a:ext>
            </a:extLst>
          </p:cNvPr>
          <p:cNvCxnSpPr>
            <a:cxnSpLocks/>
          </p:cNvCxnSpPr>
          <p:nvPr/>
        </p:nvCxnSpPr>
        <p:spPr>
          <a:xfrm>
            <a:off x="8130536" y="1575172"/>
            <a:ext cx="189978" cy="80862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568606E-530E-D93C-73E1-2861A6FBD572}"/>
              </a:ext>
            </a:extLst>
          </p:cNvPr>
          <p:cNvCxnSpPr>
            <a:cxnSpLocks/>
          </p:cNvCxnSpPr>
          <p:nvPr/>
        </p:nvCxnSpPr>
        <p:spPr>
          <a:xfrm>
            <a:off x="7309866" y="1950358"/>
            <a:ext cx="502078" cy="66676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2BDB0378-7061-A36D-4008-36701EA68590}"/>
              </a:ext>
            </a:extLst>
          </p:cNvPr>
          <p:cNvCxnSpPr>
            <a:cxnSpLocks/>
          </p:cNvCxnSpPr>
          <p:nvPr/>
        </p:nvCxnSpPr>
        <p:spPr>
          <a:xfrm>
            <a:off x="6711019" y="2772720"/>
            <a:ext cx="651716" cy="39468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039FE565-F218-D07D-EF35-0B30DD773A3D}"/>
              </a:ext>
            </a:extLst>
          </p:cNvPr>
          <p:cNvCxnSpPr>
            <a:cxnSpLocks/>
          </p:cNvCxnSpPr>
          <p:nvPr/>
        </p:nvCxnSpPr>
        <p:spPr>
          <a:xfrm flipH="1">
            <a:off x="10097388" y="3437883"/>
            <a:ext cx="816536" cy="26541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171CE361-8108-797D-FE62-F6295EED014B}"/>
              </a:ext>
            </a:extLst>
          </p:cNvPr>
          <p:cNvCxnSpPr>
            <a:cxnSpLocks/>
          </p:cNvCxnSpPr>
          <p:nvPr/>
        </p:nvCxnSpPr>
        <p:spPr>
          <a:xfrm>
            <a:off x="6405789" y="3650292"/>
            <a:ext cx="746744" cy="19500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5" name="Picture 164">
            <a:extLst>
              <a:ext uri="{FF2B5EF4-FFF2-40B4-BE49-F238E27FC236}">
                <a16:creationId xmlns:a16="http://schemas.microsoft.com/office/drawing/2014/main" id="{D37C290D-5B76-F585-877E-D6865546E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739345"/>
            <a:ext cx="6014443" cy="11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8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8EB3306-001E-6CA0-A866-B3A8D0B6FE92}"/>
              </a:ext>
            </a:extLst>
          </p:cNvPr>
          <p:cNvSpPr/>
          <p:nvPr/>
        </p:nvSpPr>
        <p:spPr>
          <a:xfrm>
            <a:off x="6393457" y="1414787"/>
            <a:ext cx="4731026" cy="2610770"/>
          </a:xfrm>
          <a:custGeom>
            <a:avLst/>
            <a:gdLst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13 h 2544417"/>
              <a:gd name="connsiteX1" fmla="*/ 1921565 w 5042452"/>
              <a:gd name="connsiteY1" fmla="*/ 2544417 h 2544417"/>
              <a:gd name="connsiteX2" fmla="*/ 2352261 w 5042452"/>
              <a:gd name="connsiteY2" fmla="*/ 2067339 h 2544417"/>
              <a:gd name="connsiteX3" fmla="*/ 2749826 w 5042452"/>
              <a:gd name="connsiteY3" fmla="*/ 2511287 h 2544417"/>
              <a:gd name="connsiteX4" fmla="*/ 5042452 w 5042452"/>
              <a:gd name="connsiteY4" fmla="*/ 2511287 h 2544417"/>
              <a:gd name="connsiteX5" fmla="*/ 2431774 w 5042452"/>
              <a:gd name="connsiteY5" fmla="*/ 0 h 2544417"/>
              <a:gd name="connsiteX6" fmla="*/ 0 w 5042452"/>
              <a:gd name="connsiteY6" fmla="*/ 2517913 h 2544417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067391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49826 w 5042452"/>
              <a:gd name="connsiteY3" fmla="*/ 2511339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517965 h 2544469"/>
              <a:gd name="connsiteX1" fmla="*/ 1921565 w 5042452"/>
              <a:gd name="connsiteY1" fmla="*/ 2544469 h 2544469"/>
              <a:gd name="connsiteX2" fmla="*/ 2352261 w 5042452"/>
              <a:gd name="connsiteY2" fmla="*/ 2160156 h 2544469"/>
              <a:gd name="connsiteX3" fmla="*/ 2723322 w 5042452"/>
              <a:gd name="connsiteY3" fmla="*/ 2531217 h 2544469"/>
              <a:gd name="connsiteX4" fmla="*/ 5042452 w 5042452"/>
              <a:gd name="connsiteY4" fmla="*/ 2511339 h 2544469"/>
              <a:gd name="connsiteX5" fmla="*/ 2431774 w 5042452"/>
              <a:gd name="connsiteY5" fmla="*/ 52 h 2544469"/>
              <a:gd name="connsiteX6" fmla="*/ 0 w 5042452"/>
              <a:gd name="connsiteY6" fmla="*/ 2517965 h 2544469"/>
              <a:gd name="connsiteX0" fmla="*/ 0 w 5042452"/>
              <a:gd name="connsiteY0" fmla="*/ 2723369 h 2749873"/>
              <a:gd name="connsiteX1" fmla="*/ 1921565 w 5042452"/>
              <a:gd name="connsiteY1" fmla="*/ 2749873 h 2749873"/>
              <a:gd name="connsiteX2" fmla="*/ 2352261 w 5042452"/>
              <a:gd name="connsiteY2" fmla="*/ 2365560 h 2749873"/>
              <a:gd name="connsiteX3" fmla="*/ 2723322 w 5042452"/>
              <a:gd name="connsiteY3" fmla="*/ 2736621 h 2749873"/>
              <a:gd name="connsiteX4" fmla="*/ 5042452 w 5042452"/>
              <a:gd name="connsiteY4" fmla="*/ 2716743 h 2749873"/>
              <a:gd name="connsiteX5" fmla="*/ 2445026 w 5042452"/>
              <a:gd name="connsiteY5" fmla="*/ 47 h 2749873"/>
              <a:gd name="connsiteX6" fmla="*/ 0 w 5042452"/>
              <a:gd name="connsiteY6" fmla="*/ 2723369 h 2749873"/>
              <a:gd name="connsiteX0" fmla="*/ 0 w 5042452"/>
              <a:gd name="connsiteY0" fmla="*/ 2610729 h 2637233"/>
              <a:gd name="connsiteX1" fmla="*/ 1921565 w 5042452"/>
              <a:gd name="connsiteY1" fmla="*/ 2637233 h 2637233"/>
              <a:gd name="connsiteX2" fmla="*/ 2352261 w 5042452"/>
              <a:gd name="connsiteY2" fmla="*/ 2252920 h 2637233"/>
              <a:gd name="connsiteX3" fmla="*/ 2723322 w 5042452"/>
              <a:gd name="connsiteY3" fmla="*/ 2623981 h 2637233"/>
              <a:gd name="connsiteX4" fmla="*/ 5042452 w 5042452"/>
              <a:gd name="connsiteY4" fmla="*/ 2604103 h 2637233"/>
              <a:gd name="connsiteX5" fmla="*/ 2431774 w 5042452"/>
              <a:gd name="connsiteY5" fmla="*/ 51 h 2637233"/>
              <a:gd name="connsiteX6" fmla="*/ 0 w 5042452"/>
              <a:gd name="connsiteY6" fmla="*/ 2610729 h 2637233"/>
              <a:gd name="connsiteX0" fmla="*/ 0 w 4731026"/>
              <a:gd name="connsiteY0" fmla="*/ 2610682 h 2637186"/>
              <a:gd name="connsiteX1" fmla="*/ 1921565 w 4731026"/>
              <a:gd name="connsiteY1" fmla="*/ 2637186 h 2637186"/>
              <a:gd name="connsiteX2" fmla="*/ 2352261 w 4731026"/>
              <a:gd name="connsiteY2" fmla="*/ 2252873 h 2637186"/>
              <a:gd name="connsiteX3" fmla="*/ 2723322 w 4731026"/>
              <a:gd name="connsiteY3" fmla="*/ 2623934 h 2637186"/>
              <a:gd name="connsiteX4" fmla="*/ 4731026 w 4731026"/>
              <a:gd name="connsiteY4" fmla="*/ 2590803 h 2637186"/>
              <a:gd name="connsiteX5" fmla="*/ 2431774 w 4731026"/>
              <a:gd name="connsiteY5" fmla="*/ 4 h 2637186"/>
              <a:gd name="connsiteX6" fmla="*/ 0 w 4731026"/>
              <a:gd name="connsiteY6" fmla="*/ 2610682 h 2637186"/>
              <a:gd name="connsiteX0" fmla="*/ 0 w 4731026"/>
              <a:gd name="connsiteY0" fmla="*/ 2610770 h 2637274"/>
              <a:gd name="connsiteX1" fmla="*/ 1921565 w 4731026"/>
              <a:gd name="connsiteY1" fmla="*/ 2637274 h 2637274"/>
              <a:gd name="connsiteX2" fmla="*/ 2352261 w 4731026"/>
              <a:gd name="connsiteY2" fmla="*/ 2252961 h 2637274"/>
              <a:gd name="connsiteX3" fmla="*/ 2723322 w 4731026"/>
              <a:gd name="connsiteY3" fmla="*/ 2624022 h 2637274"/>
              <a:gd name="connsiteX4" fmla="*/ 4731026 w 4731026"/>
              <a:gd name="connsiteY4" fmla="*/ 2590891 h 2637274"/>
              <a:gd name="connsiteX5" fmla="*/ 2431774 w 4731026"/>
              <a:gd name="connsiteY5" fmla="*/ 92 h 2637274"/>
              <a:gd name="connsiteX6" fmla="*/ 0 w 4731026"/>
              <a:gd name="connsiteY6" fmla="*/ 2610770 h 2637274"/>
              <a:gd name="connsiteX0" fmla="*/ 0 w 4731026"/>
              <a:gd name="connsiteY0" fmla="*/ 2610770 h 2624022"/>
              <a:gd name="connsiteX1" fmla="*/ 1934817 w 4731026"/>
              <a:gd name="connsiteY1" fmla="*/ 2577639 h 2624022"/>
              <a:gd name="connsiteX2" fmla="*/ 2352261 w 4731026"/>
              <a:gd name="connsiteY2" fmla="*/ 2252961 h 2624022"/>
              <a:gd name="connsiteX3" fmla="*/ 2723322 w 4731026"/>
              <a:gd name="connsiteY3" fmla="*/ 2624022 h 2624022"/>
              <a:gd name="connsiteX4" fmla="*/ 4731026 w 4731026"/>
              <a:gd name="connsiteY4" fmla="*/ 2590891 h 2624022"/>
              <a:gd name="connsiteX5" fmla="*/ 2431774 w 4731026"/>
              <a:gd name="connsiteY5" fmla="*/ 92 h 2624022"/>
              <a:gd name="connsiteX6" fmla="*/ 0 w 4731026"/>
              <a:gd name="connsiteY6" fmla="*/ 2610770 h 2624022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2261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19130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  <a:gd name="connsiteX0" fmla="*/ 0 w 4731026"/>
              <a:gd name="connsiteY0" fmla="*/ 2610770 h 2610770"/>
              <a:gd name="connsiteX1" fmla="*/ 1934817 w 4731026"/>
              <a:gd name="connsiteY1" fmla="*/ 2577639 h 2610770"/>
              <a:gd name="connsiteX2" fmla="*/ 2358887 w 4731026"/>
              <a:gd name="connsiteY2" fmla="*/ 2252961 h 2610770"/>
              <a:gd name="connsiteX3" fmla="*/ 2723322 w 4731026"/>
              <a:gd name="connsiteY3" fmla="*/ 2604143 h 2610770"/>
              <a:gd name="connsiteX4" fmla="*/ 4731026 w 4731026"/>
              <a:gd name="connsiteY4" fmla="*/ 2590891 h 2610770"/>
              <a:gd name="connsiteX5" fmla="*/ 2431774 w 4731026"/>
              <a:gd name="connsiteY5" fmla="*/ 92 h 2610770"/>
              <a:gd name="connsiteX6" fmla="*/ 0 w 4731026"/>
              <a:gd name="connsiteY6" fmla="*/ 2610770 h 2610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31026" h="2610770">
                <a:moveTo>
                  <a:pt x="0" y="2610770"/>
                </a:moveTo>
                <a:lnTo>
                  <a:pt x="1934817" y="2577639"/>
                </a:lnTo>
                <a:cubicBezTo>
                  <a:pt x="1962426" y="2244126"/>
                  <a:pt x="2247348" y="2255169"/>
                  <a:pt x="2358887" y="2252961"/>
                </a:cubicBezTo>
                <a:cubicBezTo>
                  <a:pt x="2470426" y="2250753"/>
                  <a:pt x="2752036" y="2311491"/>
                  <a:pt x="2723322" y="2604143"/>
                </a:cubicBezTo>
                <a:lnTo>
                  <a:pt x="4731026" y="2590891"/>
                </a:lnTo>
                <a:cubicBezTo>
                  <a:pt x="4678017" y="2172343"/>
                  <a:pt x="4472608" y="16657"/>
                  <a:pt x="2431774" y="92"/>
                </a:cubicBezTo>
                <a:cubicBezTo>
                  <a:pt x="390940" y="-16473"/>
                  <a:pt x="85035" y="2186701"/>
                  <a:pt x="0" y="261077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180E97C-A88E-6FA1-2D9F-373D73786ACE}"/>
              </a:ext>
            </a:extLst>
          </p:cNvPr>
          <p:cNvSpPr/>
          <p:nvPr/>
        </p:nvSpPr>
        <p:spPr>
          <a:xfrm>
            <a:off x="7303529" y="1488447"/>
            <a:ext cx="1188524" cy="122992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AB2CE4-7B1A-5A9E-E771-A340C9C4C6F9}"/>
              </a:ext>
            </a:extLst>
          </p:cNvPr>
          <p:cNvCxnSpPr>
            <a:cxnSpLocks/>
          </p:cNvCxnSpPr>
          <p:nvPr/>
        </p:nvCxnSpPr>
        <p:spPr>
          <a:xfrm flipV="1">
            <a:off x="6279228" y="3985799"/>
            <a:ext cx="5285097" cy="33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6B5C817-BE4A-440E-158C-B806170DF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011" y="4749001"/>
            <a:ext cx="5699792" cy="103455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91A9F88-8D54-D1E1-0793-C24096396958}"/>
              </a:ext>
            </a:extLst>
          </p:cNvPr>
          <p:cNvCxnSpPr>
            <a:cxnSpLocks/>
          </p:cNvCxnSpPr>
          <p:nvPr/>
        </p:nvCxnSpPr>
        <p:spPr>
          <a:xfrm flipV="1">
            <a:off x="8701855" y="1070321"/>
            <a:ext cx="0" cy="318714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2DA9030A-7E4B-1101-08D2-DBD042476C96}"/>
              </a:ext>
            </a:extLst>
          </p:cNvPr>
          <p:cNvSpPr txBox="1">
            <a:spLocks/>
          </p:cNvSpPr>
          <p:nvPr/>
        </p:nvSpPr>
        <p:spPr>
          <a:xfrm>
            <a:off x="8791380" y="804877"/>
            <a:ext cx="470452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y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C69E49C-287E-FB74-DDF4-91EC93A85450}"/>
              </a:ext>
            </a:extLst>
          </p:cNvPr>
          <p:cNvSpPr txBox="1">
            <a:spLocks/>
          </p:cNvSpPr>
          <p:nvPr/>
        </p:nvSpPr>
        <p:spPr>
          <a:xfrm>
            <a:off x="8902977" y="3327955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1m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33C9CC7-3F53-D631-A290-1E9AD0C232BB}"/>
              </a:ext>
            </a:extLst>
          </p:cNvPr>
          <p:cNvSpPr txBox="1">
            <a:spLocks/>
          </p:cNvSpPr>
          <p:nvPr/>
        </p:nvSpPr>
        <p:spPr>
          <a:xfrm>
            <a:off x="9328185" y="163685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10m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D45F1B-2E78-051A-79E3-2D27120613AB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8715108" y="1507642"/>
            <a:ext cx="752777" cy="23972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825C0C7F-8D2E-3A59-46C2-83A0926B32BC}"/>
              </a:ext>
            </a:extLst>
          </p:cNvPr>
          <p:cNvSpPr txBox="1">
            <a:spLocks/>
          </p:cNvSpPr>
          <p:nvPr/>
        </p:nvSpPr>
        <p:spPr>
          <a:xfrm>
            <a:off x="8672906" y="3973748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ULA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0E77CDF-BE8A-B126-36A8-2563740E250E}"/>
              </a:ext>
            </a:extLst>
          </p:cNvPr>
          <p:cNvCxnSpPr>
            <a:cxnSpLocks/>
            <a:stCxn id="46" idx="2"/>
          </p:cNvCxnSpPr>
          <p:nvPr/>
        </p:nvCxnSpPr>
        <p:spPr>
          <a:xfrm flipV="1">
            <a:off x="8715108" y="3730149"/>
            <a:ext cx="311498" cy="32191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5BAC5B5-5E76-8945-F0BF-A53F1CD5731B}"/>
              </a:ext>
            </a:extLst>
          </p:cNvPr>
          <p:cNvSpPr/>
          <p:nvPr/>
        </p:nvSpPr>
        <p:spPr>
          <a:xfrm>
            <a:off x="7391431" y="2438340"/>
            <a:ext cx="202114" cy="1955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244F98-E003-8DBA-C6EC-B3C891A7B78F}"/>
              </a:ext>
            </a:extLst>
          </p:cNvPr>
          <p:cNvSpPr/>
          <p:nvPr/>
        </p:nvSpPr>
        <p:spPr>
          <a:xfrm>
            <a:off x="7786536" y="2016731"/>
            <a:ext cx="202114" cy="19552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8DA6EE6-AA8D-C077-4249-11121CBF853E}"/>
              </a:ext>
            </a:extLst>
          </p:cNvPr>
          <p:cNvSpPr txBox="1">
            <a:spLocks/>
          </p:cNvSpPr>
          <p:nvPr/>
        </p:nvSpPr>
        <p:spPr>
          <a:xfrm>
            <a:off x="7531170" y="1541762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user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7F52EFE-93CE-1E6C-B6FB-5A3E13285C76}"/>
              </a:ext>
            </a:extLst>
          </p:cNvPr>
          <p:cNvSpPr txBox="1">
            <a:spLocks/>
          </p:cNvSpPr>
          <p:nvPr/>
        </p:nvSpPr>
        <p:spPr>
          <a:xfrm>
            <a:off x="6607990" y="2612671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scatterer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C375B9E-BFF1-3B99-9A22-01E99AFE995F}"/>
              </a:ext>
            </a:extLst>
          </p:cNvPr>
          <p:cNvCxnSpPr>
            <a:cxnSpLocks/>
          </p:cNvCxnSpPr>
          <p:nvPr/>
        </p:nvCxnSpPr>
        <p:spPr>
          <a:xfrm>
            <a:off x="7928485" y="2224307"/>
            <a:ext cx="550315" cy="14266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9E74F44-8D30-0FED-4064-C6348F380EF1}"/>
              </a:ext>
            </a:extLst>
          </p:cNvPr>
          <p:cNvCxnSpPr>
            <a:cxnSpLocks/>
          </p:cNvCxnSpPr>
          <p:nvPr/>
        </p:nvCxnSpPr>
        <p:spPr>
          <a:xfrm flipH="1">
            <a:off x="7587787" y="2190248"/>
            <a:ext cx="221722" cy="2537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836AAC4-A018-B36F-3ABB-76693515E4FE}"/>
              </a:ext>
            </a:extLst>
          </p:cNvPr>
          <p:cNvCxnSpPr>
            <a:cxnSpLocks/>
          </p:cNvCxnSpPr>
          <p:nvPr/>
        </p:nvCxnSpPr>
        <p:spPr>
          <a:xfrm>
            <a:off x="7566649" y="2655584"/>
            <a:ext cx="833474" cy="10563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ight Brace 38">
            <a:extLst>
              <a:ext uri="{FF2B5EF4-FFF2-40B4-BE49-F238E27FC236}">
                <a16:creationId xmlns:a16="http://schemas.microsoft.com/office/drawing/2014/main" id="{E10E9896-CFD2-EBFD-6E34-BB9A241F2533}"/>
              </a:ext>
            </a:extLst>
          </p:cNvPr>
          <p:cNvSpPr/>
          <p:nvPr/>
        </p:nvSpPr>
        <p:spPr>
          <a:xfrm rot="2261548">
            <a:off x="7828957" y="2206359"/>
            <a:ext cx="362522" cy="694475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02E9B3BB-5C0D-FD1C-CDF3-2588283AD562}"/>
              </a:ext>
            </a:extLst>
          </p:cNvPr>
          <p:cNvSpPr txBox="1">
            <a:spLocks/>
          </p:cNvSpPr>
          <p:nvPr/>
        </p:nvSpPr>
        <p:spPr>
          <a:xfrm>
            <a:off x="8112013" y="2506706"/>
            <a:ext cx="982184" cy="3694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/>
              <a:t>&lt;1.5 m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2E145691-5C8F-5761-B629-E22DB2539CE6}"/>
              </a:ext>
            </a:extLst>
          </p:cNvPr>
          <p:cNvSpPr txBox="1">
            <a:spLocks/>
          </p:cNvSpPr>
          <p:nvPr/>
        </p:nvSpPr>
        <p:spPr>
          <a:xfrm>
            <a:off x="11347538" y="3903515"/>
            <a:ext cx="915809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x</a:t>
            </a:r>
            <a:endParaRPr lang="en-US" sz="2800" b="1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9459AD4C-582F-210E-CD52-187E8672DA91}"/>
              </a:ext>
            </a:extLst>
          </p:cNvPr>
          <p:cNvSpPr txBox="1">
            <a:spLocks/>
          </p:cNvSpPr>
          <p:nvPr/>
        </p:nvSpPr>
        <p:spPr>
          <a:xfrm>
            <a:off x="6393457" y="373285"/>
            <a:ext cx="4865852" cy="7677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000" dirty="0" err="1"/>
              <a:t>Posizione</a:t>
            </a:r>
            <a:r>
              <a:rPr lang="en-US" sz="2000" dirty="0"/>
              <a:t> </a:t>
            </a:r>
            <a:r>
              <a:rPr lang="en-US" sz="2000" b="1" dirty="0" err="1"/>
              <a:t>utente</a:t>
            </a:r>
            <a:r>
              <a:rPr lang="en-US" sz="2000" dirty="0"/>
              <a:t> </a:t>
            </a:r>
            <a:r>
              <a:rPr lang="en-US" sz="2000" dirty="0" err="1"/>
              <a:t>uniforme</a:t>
            </a:r>
            <a:r>
              <a:rPr lang="en-US" sz="2000" dirty="0"/>
              <a:t> </a:t>
            </a:r>
            <a:r>
              <a:rPr lang="en-US" sz="2000" dirty="0" err="1"/>
              <a:t>nell’area</a:t>
            </a:r>
            <a:r>
              <a:rPr lang="en-US" sz="2000" dirty="0"/>
              <a:t> </a:t>
            </a:r>
            <a:r>
              <a:rPr lang="en-US" sz="2000" b="1" dirty="0" err="1"/>
              <a:t>grigia</a:t>
            </a:r>
            <a:r>
              <a:rPr lang="en-US" sz="2000" dirty="0"/>
              <a:t>.</a:t>
            </a:r>
          </a:p>
          <a:p>
            <a:pPr algn="just"/>
            <a:r>
              <a:rPr lang="en-US" sz="2000" dirty="0"/>
              <a:t>Scatterer </a:t>
            </a:r>
            <a:r>
              <a:rPr lang="en-US" sz="2000" dirty="0" err="1"/>
              <a:t>entro</a:t>
            </a:r>
            <a:r>
              <a:rPr lang="en-US" sz="2000" dirty="0"/>
              <a:t> un </a:t>
            </a:r>
            <a:r>
              <a:rPr lang="en-US" sz="2000" b="1" dirty="0" err="1"/>
              <a:t>raggio</a:t>
            </a:r>
            <a:r>
              <a:rPr lang="en-US" sz="2000" b="1" dirty="0"/>
              <a:t> di 1.5m </a:t>
            </a:r>
            <a:r>
              <a:rPr lang="en-US" sz="2000" dirty="0" err="1"/>
              <a:t>dall’utente</a:t>
            </a:r>
            <a:endParaRPr lang="en-US" sz="20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64AD48-C71C-94D5-983B-26350FD93557}"/>
              </a:ext>
            </a:extLst>
          </p:cNvPr>
          <p:cNvSpPr/>
          <p:nvPr/>
        </p:nvSpPr>
        <p:spPr>
          <a:xfrm>
            <a:off x="8410308" y="3904874"/>
            <a:ext cx="609599" cy="1471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AD8F4383-2839-06BF-AB52-20DC6E47C27F}"/>
              </a:ext>
            </a:extLst>
          </p:cNvPr>
          <p:cNvSpPr txBox="1">
            <a:spLocks/>
          </p:cNvSpPr>
          <p:nvPr/>
        </p:nvSpPr>
        <p:spPr>
          <a:xfrm>
            <a:off x="6463403" y="4204579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Risultati</a:t>
            </a:r>
            <a:endParaRPr lang="en-US" sz="2800" dirty="0"/>
          </a:p>
        </p:txBody>
      </p:sp>
      <p:sp>
        <p:nvSpPr>
          <p:cNvPr id="119" name="Right Brace 118">
            <a:extLst>
              <a:ext uri="{FF2B5EF4-FFF2-40B4-BE49-F238E27FC236}">
                <a16:creationId xmlns:a16="http://schemas.microsoft.com/office/drawing/2014/main" id="{40D01FAD-B6C0-445B-7D34-3D1BC9F99186}"/>
              </a:ext>
            </a:extLst>
          </p:cNvPr>
          <p:cNvSpPr/>
          <p:nvPr/>
        </p:nvSpPr>
        <p:spPr>
          <a:xfrm rot="5400000">
            <a:off x="10327107" y="4620564"/>
            <a:ext cx="362522" cy="2815263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Brace 119">
            <a:extLst>
              <a:ext uri="{FF2B5EF4-FFF2-40B4-BE49-F238E27FC236}">
                <a16:creationId xmlns:a16="http://schemas.microsoft.com/office/drawing/2014/main" id="{67D8FF2D-64DB-8EDD-E554-577C751EADC7}"/>
              </a:ext>
            </a:extLst>
          </p:cNvPr>
          <p:cNvSpPr/>
          <p:nvPr/>
        </p:nvSpPr>
        <p:spPr>
          <a:xfrm rot="5400000">
            <a:off x="7678039" y="4860891"/>
            <a:ext cx="362522" cy="2334612"/>
          </a:xfrm>
          <a:prstGeom prst="rightBrace">
            <a:avLst>
              <a:gd name="adj1" fmla="val 25492"/>
              <a:gd name="adj2" fmla="val 37501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itle 1">
            <a:extLst>
              <a:ext uri="{FF2B5EF4-FFF2-40B4-BE49-F238E27FC236}">
                <a16:creationId xmlns:a16="http://schemas.microsoft.com/office/drawing/2014/main" id="{18C2D936-1D03-24D7-C0BA-822B9ED1D19F}"/>
              </a:ext>
            </a:extLst>
          </p:cNvPr>
          <p:cNvSpPr txBox="1">
            <a:spLocks/>
          </p:cNvSpPr>
          <p:nvPr/>
        </p:nvSpPr>
        <p:spPr>
          <a:xfrm>
            <a:off x="10491720" y="6126708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NLoS</a:t>
            </a:r>
            <a:endParaRPr lang="en-US" sz="2800" dirty="0"/>
          </a:p>
        </p:txBody>
      </p:sp>
      <p:sp>
        <p:nvSpPr>
          <p:cNvPr id="122" name="Title 1">
            <a:extLst>
              <a:ext uri="{FF2B5EF4-FFF2-40B4-BE49-F238E27FC236}">
                <a16:creationId xmlns:a16="http://schemas.microsoft.com/office/drawing/2014/main" id="{538A37C1-49CF-03B6-FFE6-04EC9CFDB7B7}"/>
              </a:ext>
            </a:extLst>
          </p:cNvPr>
          <p:cNvSpPr txBox="1">
            <a:spLocks/>
          </p:cNvSpPr>
          <p:nvPr/>
        </p:nvSpPr>
        <p:spPr>
          <a:xfrm>
            <a:off x="7676456" y="6126708"/>
            <a:ext cx="1208284" cy="5477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 err="1"/>
              <a:t>LoS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1933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DNN old approach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647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F2B586-3D23-69D0-D0B0-69C5F3A9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899" y="3593599"/>
            <a:ext cx="8327300" cy="31864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34C6BAA-E13D-6D08-B635-6B4B829AB61C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82601" y="2591943"/>
                <a:ext cx="5406999" cy="134491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dirty="0"/>
                  <a:t>N = </a:t>
                </a:r>
                <a:r>
                  <a:rPr lang="en-US" sz="2800" b="1" dirty="0"/>
                  <a:t>128 antennas</a:t>
                </a:r>
                <a:br>
                  <a:rPr lang="en-US" sz="2800" b="1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:r>
                  <a:rPr lang="en-US" sz="2800"/>
                  <a:t>= </a:t>
                </a:r>
                <a:r>
                  <a:rPr lang="en-US" sz="2800" b="1"/>
                  <a:t>8 </a:t>
                </a:r>
                <a:r>
                  <a:rPr lang="en-US" sz="2800" b="1" dirty="0"/>
                  <a:t>RF Chains</a:t>
                </a:r>
              </a:p>
            </p:txBody>
          </p:sp>
        </mc:Choice>
        <mc:Fallback xmlns="">
          <p:sp>
            <p:nvSpPr>
              <p:cNvPr id="12" name="Title 1">
                <a:extLst>
                  <a:ext uri="{FF2B5EF4-FFF2-40B4-BE49-F238E27FC236}">
                    <a16:creationId xmlns:a16="http://schemas.microsoft.com/office/drawing/2014/main" id="{634C6BAA-E13D-6D08-B635-6B4B829AB6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82601" y="2591943"/>
                <a:ext cx="5406999" cy="1344916"/>
              </a:xfrm>
              <a:blipFill>
                <a:blip r:embed="rId3"/>
                <a:stretch>
                  <a:fillRect l="-2255" t="-452" b="-12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4A861447-4718-0BE1-7629-E7AD245EAE9D}"/>
              </a:ext>
            </a:extLst>
          </p:cNvPr>
          <p:cNvSpPr txBox="1">
            <a:spLocks/>
          </p:cNvSpPr>
          <p:nvPr/>
        </p:nvSpPr>
        <p:spPr>
          <a:xfrm>
            <a:off x="657876" y="5368557"/>
            <a:ext cx="2842192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Reference paper</a:t>
            </a:r>
            <a:endParaRPr lang="en-US" sz="2800" b="1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0CDA729-5241-7C32-0CBA-B1DF6782BD18}"/>
              </a:ext>
            </a:extLst>
          </p:cNvPr>
          <p:cNvSpPr txBox="1">
            <a:spLocks/>
          </p:cNvSpPr>
          <p:nvPr/>
        </p:nvSpPr>
        <p:spPr>
          <a:xfrm>
            <a:off x="1832888" y="1601801"/>
            <a:ext cx="915809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Ours</a:t>
            </a:r>
            <a:endParaRPr lang="en-US" sz="2800" b="1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5148A6-EB78-1E90-FDBE-28B0F11FD3C5}"/>
              </a:ext>
            </a:extLst>
          </p:cNvPr>
          <p:cNvCxnSpPr>
            <a:cxnSpLocks/>
          </p:cNvCxnSpPr>
          <p:nvPr/>
        </p:nvCxnSpPr>
        <p:spPr>
          <a:xfrm flipV="1">
            <a:off x="2826671" y="1489443"/>
            <a:ext cx="759809" cy="30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1154FC-E893-6990-31FD-46861BAD45F9}"/>
              </a:ext>
            </a:extLst>
          </p:cNvPr>
          <p:cNvCxnSpPr>
            <a:cxnSpLocks/>
          </p:cNvCxnSpPr>
          <p:nvPr/>
        </p:nvCxnSpPr>
        <p:spPr>
          <a:xfrm flipV="1">
            <a:off x="2826671" y="4878154"/>
            <a:ext cx="759809" cy="490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F645DB7-3965-2104-5FF7-1C3CCE12D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657" y="70837"/>
            <a:ext cx="7836424" cy="35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13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1579C8-049D-7394-D639-B14BF784C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68" y="3593599"/>
            <a:ext cx="8327300" cy="32517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7E34AEA-84CF-973C-394B-6EA7331D830B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>
              <a:xfrm>
                <a:off x="282601" y="2591943"/>
                <a:ext cx="5406999" cy="1344916"/>
              </a:xfrm>
            </p:spPr>
            <p:txBody>
              <a:bodyPr>
                <a:normAutofit/>
              </a:bodyPr>
              <a:lstStyle/>
              <a:p>
                <a:pPr algn="l"/>
                <a:r>
                  <a:rPr lang="en-US" sz="2800" dirty="0"/>
                  <a:t>N = </a:t>
                </a:r>
                <a:r>
                  <a:rPr lang="en-US" sz="2800" b="1" dirty="0"/>
                  <a:t>128 antennas</a:t>
                </a:r>
                <a:br>
                  <a:rPr lang="en-US" sz="2800" b="1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US" sz="2800" dirty="0"/>
                  <a:t> = </a:t>
                </a:r>
                <a:r>
                  <a:rPr lang="en-US" sz="2800" b="1" dirty="0"/>
                  <a:t>16 RF Chains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7E34AEA-84CF-973C-394B-6EA7331D83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82601" y="2591943"/>
                <a:ext cx="5406999" cy="1344916"/>
              </a:xfrm>
              <a:blipFill>
                <a:blip r:embed="rId3"/>
                <a:stretch>
                  <a:fillRect l="-2255" t="-452" b="-126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0C9B11AD-F480-195F-4EFD-4FDCB91106DD}"/>
              </a:ext>
            </a:extLst>
          </p:cNvPr>
          <p:cNvSpPr txBox="1">
            <a:spLocks/>
          </p:cNvSpPr>
          <p:nvPr/>
        </p:nvSpPr>
        <p:spPr>
          <a:xfrm>
            <a:off x="657876" y="5368557"/>
            <a:ext cx="2842192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Reference paper</a:t>
            </a:r>
            <a:endParaRPr lang="en-US" sz="28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D6D62B-8117-8AFF-4115-02978E91AA6C}"/>
              </a:ext>
            </a:extLst>
          </p:cNvPr>
          <p:cNvSpPr txBox="1">
            <a:spLocks/>
          </p:cNvSpPr>
          <p:nvPr/>
        </p:nvSpPr>
        <p:spPr>
          <a:xfrm>
            <a:off x="1832888" y="1601801"/>
            <a:ext cx="915809" cy="5716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/>
              <a:t>Ours</a:t>
            </a:r>
            <a:endParaRPr lang="en-US" sz="2800" b="1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9C5AF-53E7-2E52-FF21-BEA2EBD1505E}"/>
              </a:ext>
            </a:extLst>
          </p:cNvPr>
          <p:cNvCxnSpPr>
            <a:cxnSpLocks/>
          </p:cNvCxnSpPr>
          <p:nvPr/>
        </p:nvCxnSpPr>
        <p:spPr>
          <a:xfrm flipV="1">
            <a:off x="2826671" y="1489443"/>
            <a:ext cx="759809" cy="3073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4FD580-0AE4-EC57-C4D6-70456D938D18}"/>
              </a:ext>
            </a:extLst>
          </p:cNvPr>
          <p:cNvCxnSpPr>
            <a:cxnSpLocks/>
          </p:cNvCxnSpPr>
          <p:nvPr/>
        </p:nvCxnSpPr>
        <p:spPr>
          <a:xfrm flipV="1">
            <a:off x="2826671" y="4878154"/>
            <a:ext cx="759809" cy="490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omparison of graphs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8DB84E3D-51DC-70CB-8432-6F5CC700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06" y="90807"/>
            <a:ext cx="7836424" cy="359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09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PAPER FIGURES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79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BDD88F-0B67-CB49-26A0-1EEEA9A39316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6471E-5F5C-869A-8E71-3783B777624A}"/>
              </a:ext>
            </a:extLst>
          </p:cNvPr>
          <p:cNvSpPr/>
          <p:nvPr/>
        </p:nvSpPr>
        <p:spPr>
          <a:xfrm>
            <a:off x="3802090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5E690-FF8A-9F03-DBD7-0F1E729C7AE9}"/>
              </a:ext>
            </a:extLst>
          </p:cNvPr>
          <p:cNvCxnSpPr/>
          <p:nvPr/>
        </p:nvCxnSpPr>
        <p:spPr>
          <a:xfrm>
            <a:off x="5529097" y="239975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7C5D1D-AA37-A0BD-EBC8-362C2CFD89E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F2535C-AE75-7CFE-3615-980BC7B48384}"/>
              </a:ext>
            </a:extLst>
          </p:cNvPr>
          <p:cNvGrpSpPr/>
          <p:nvPr/>
        </p:nvGrpSpPr>
        <p:grpSpPr>
          <a:xfrm>
            <a:off x="5862955" y="89510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4CDBF0-ED6E-4D3D-2F3E-D0DEF9073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A726C2-5A46-86C1-007E-01B0C4447D90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4F5037-B1D7-ED8F-7161-1ACFA8E6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D2E392-B033-02D8-8324-061419A4895E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7751DF-1D74-D910-F7A5-8482F6C2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8F0F9D-9D86-AC8E-5CAB-87B702886619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D2D600E-36DF-C149-A5BE-3625F437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2D807E-C3B2-B717-31E5-70435D432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77ABCF3-5FBE-3910-805F-17B4A8160AD1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D233B8-26F0-C2B9-AC8E-B52B7CEE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9F90B6-B3DA-A745-F658-43A0533E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899D70-7108-C25C-7B57-B0309DABD4A3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2536D8-A71C-DBA5-2CDA-60D1C2303AD1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E57EF5B-D377-B6C2-EDA4-7EAE865C550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C726A61-DDF8-6689-7E23-7A812B83C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D7FA19-7D46-297D-8347-E011867C66FC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4D46249-843A-7139-6711-431B0FDE67E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1863D4E-46D2-B795-8AB4-CE80FE8B3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157DAC-81DF-E709-11ED-E7799D41B20C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A4A8CC8-E034-104D-8DE9-6DAC2D4AB8E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F54D63-653C-8909-5994-C6A8453EA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/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/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blipFill>
                <a:blip r:embed="rId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4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C4B215-E471-B259-D6E0-27A94BDDD5BD}"/>
              </a:ext>
            </a:extLst>
          </p:cNvPr>
          <p:cNvCxnSpPr>
            <a:cxnSpLocks/>
          </p:cNvCxnSpPr>
          <p:nvPr/>
        </p:nvCxnSpPr>
        <p:spPr>
          <a:xfrm>
            <a:off x="1325154" y="2239492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7D648B-54B2-5CA9-6721-857C8681F15B}"/>
              </a:ext>
            </a:extLst>
          </p:cNvPr>
          <p:cNvCxnSpPr>
            <a:cxnSpLocks/>
          </p:cNvCxnSpPr>
          <p:nvPr/>
        </p:nvCxnSpPr>
        <p:spPr>
          <a:xfrm>
            <a:off x="1325154" y="275045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E2EFF8-553C-D746-3C63-D5E7B70B5E13}"/>
              </a:ext>
            </a:extLst>
          </p:cNvPr>
          <p:cNvCxnSpPr>
            <a:cxnSpLocks/>
          </p:cNvCxnSpPr>
          <p:nvPr/>
        </p:nvCxnSpPr>
        <p:spPr>
          <a:xfrm>
            <a:off x="1325154" y="554699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/>
              <p:nvPr/>
            </p:nvSpPr>
            <p:spPr>
              <a:xfrm>
                <a:off x="1442306" y="3880341"/>
                <a:ext cx="4918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306" y="3880341"/>
                <a:ext cx="491801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9C03BAD4-FE4F-BB1E-784D-DF08784AF1EF}"/>
              </a:ext>
            </a:extLst>
          </p:cNvPr>
          <p:cNvSpPr txBox="1"/>
          <p:nvPr/>
        </p:nvSpPr>
        <p:spPr>
          <a:xfrm rot="16200000">
            <a:off x="1313104" y="302798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91DD-8BB7-961A-0D49-F0BD9613F36F}"/>
              </a:ext>
            </a:extLst>
          </p:cNvPr>
          <p:cNvSpPr txBox="1"/>
          <p:nvPr/>
        </p:nvSpPr>
        <p:spPr>
          <a:xfrm rot="16200000">
            <a:off x="1313104" y="4609586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/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85A3A02-8F0A-A8CD-0850-BA767C103FE8}"/>
              </a:ext>
            </a:extLst>
          </p:cNvPr>
          <p:cNvSpPr txBox="1"/>
          <p:nvPr/>
        </p:nvSpPr>
        <p:spPr>
          <a:xfrm rot="16200000">
            <a:off x="4165298" y="290539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C6E7F8E-9B3E-768D-2A9E-3BD405AAADBE}"/>
              </a:ext>
            </a:extLst>
          </p:cNvPr>
          <p:cNvSpPr txBox="1"/>
          <p:nvPr/>
        </p:nvSpPr>
        <p:spPr>
          <a:xfrm rot="16200000">
            <a:off x="4165297" y="414673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/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blipFill>
                <a:blip r:embed="rId7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/>
              <p:nvPr/>
            </p:nvSpPr>
            <p:spPr>
              <a:xfrm>
                <a:off x="8367252" y="4536262"/>
                <a:ext cx="369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252" y="4536262"/>
                <a:ext cx="369460" cy="369332"/>
              </a:xfrm>
              <a:prstGeom prst="rect">
                <a:avLst/>
              </a:prstGeom>
              <a:blipFill>
                <a:blip r:embed="rId8"/>
                <a:stretch>
                  <a:fillRect l="-21667" r="-3333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/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blipFill>
                <a:blip r:embed="rId9"/>
                <a:stretch>
                  <a:fillRect l="-19118" r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9F5D93-A3CB-33D2-9173-D40E3642B260}"/>
              </a:ext>
            </a:extLst>
          </p:cNvPr>
          <p:cNvCxnSpPr>
            <a:cxnSpLocks/>
          </p:cNvCxnSpPr>
          <p:nvPr/>
        </p:nvCxnSpPr>
        <p:spPr>
          <a:xfrm flipH="1" flipV="1">
            <a:off x="8775181" y="517309"/>
            <a:ext cx="9244" cy="5744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1CCF38-9799-F279-5BD2-0544541DD713}"/>
              </a:ext>
            </a:extLst>
          </p:cNvPr>
          <p:cNvCxnSpPr>
            <a:cxnSpLocks/>
          </p:cNvCxnSpPr>
          <p:nvPr/>
        </p:nvCxnSpPr>
        <p:spPr>
          <a:xfrm>
            <a:off x="8779803" y="3256280"/>
            <a:ext cx="187460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B4D54D42-CE8A-A8D1-0CC7-26A6A67F33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37917" y="4117063"/>
            <a:ext cx="914400" cy="914400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0CADB87-FE50-28EA-15AC-A1637A45E913}"/>
              </a:ext>
            </a:extLst>
          </p:cNvPr>
          <p:cNvCxnSpPr>
            <a:cxnSpLocks/>
          </p:cNvCxnSpPr>
          <p:nvPr/>
        </p:nvCxnSpPr>
        <p:spPr>
          <a:xfrm>
            <a:off x="8778438" y="3256280"/>
            <a:ext cx="1357384" cy="12597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33E609C-2D80-7999-A2BC-65EC20DC01E6}"/>
                  </a:ext>
                </a:extLst>
              </p:cNvPr>
              <p:cNvSpPr txBox="1"/>
              <p:nvPr/>
            </p:nvSpPr>
            <p:spPr>
              <a:xfrm>
                <a:off x="9373819" y="3319908"/>
                <a:ext cx="250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33E609C-2D80-7999-A2BC-65EC20DC0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819" y="3319908"/>
                <a:ext cx="250390" cy="369332"/>
              </a:xfrm>
              <a:prstGeom prst="rect">
                <a:avLst/>
              </a:prstGeom>
              <a:blipFill>
                <a:blip r:embed="rId12"/>
                <a:stretch>
                  <a:fillRect l="-31707" r="-24390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5D8D0B-608E-AEAB-C899-184CA3B49A2D}"/>
                  </a:ext>
                </a:extLst>
              </p:cNvPr>
              <p:cNvSpPr txBox="1"/>
              <p:nvPr/>
            </p:nvSpPr>
            <p:spPr>
              <a:xfrm>
                <a:off x="9611856" y="3681765"/>
                <a:ext cx="2151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5D8D0B-608E-AEAB-C899-184CA3B4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1856" y="3681765"/>
                <a:ext cx="215123" cy="369332"/>
              </a:xfrm>
              <a:prstGeom prst="rect">
                <a:avLst/>
              </a:prstGeom>
              <a:blipFill>
                <a:blip r:embed="rId13"/>
                <a:stretch>
                  <a:fillRect l="-22857" r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2D5A5FD-3517-AF74-28E9-4C38167C01D1}"/>
              </a:ext>
            </a:extLst>
          </p:cNvPr>
          <p:cNvCxnSpPr>
            <a:cxnSpLocks/>
          </p:cNvCxnSpPr>
          <p:nvPr/>
        </p:nvCxnSpPr>
        <p:spPr>
          <a:xfrm flipV="1">
            <a:off x="8784425" y="4574263"/>
            <a:ext cx="1351397" cy="2023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8CB50D2-6F98-4A81-2FF5-CF35A8483C99}"/>
                  </a:ext>
                </a:extLst>
              </p:cNvPr>
              <p:cNvSpPr txBox="1"/>
              <p:nvPr/>
            </p:nvSpPr>
            <p:spPr>
              <a:xfrm>
                <a:off x="9231210" y="4635416"/>
                <a:ext cx="3197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8CB50D2-6F98-4A81-2FF5-CF35A8483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210" y="4635416"/>
                <a:ext cx="319768" cy="369332"/>
              </a:xfrm>
              <a:prstGeom prst="rect">
                <a:avLst/>
              </a:prstGeom>
              <a:blipFill>
                <a:blip r:embed="rId14"/>
                <a:stretch>
                  <a:fillRect l="-13208" r="-3774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/>
              <p:nvPr/>
            </p:nvSpPr>
            <p:spPr>
              <a:xfrm>
                <a:off x="5625983" y="426720"/>
                <a:ext cx="17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Phase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Shifter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983" y="426720"/>
                <a:ext cx="1790555" cy="369332"/>
              </a:xfrm>
              <a:prstGeom prst="rect">
                <a:avLst/>
              </a:prstGeom>
              <a:blipFill>
                <a:blip r:embed="rId15"/>
                <a:stretch>
                  <a:fillRect l="-4082" r="-408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ED97D8-DED7-F6E4-FDDF-5F1D8B55B271}"/>
              </a:ext>
            </a:extLst>
          </p:cNvPr>
          <p:cNvSpPr/>
          <p:nvPr/>
        </p:nvSpPr>
        <p:spPr>
          <a:xfrm>
            <a:off x="3802090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36C364-E7CC-DCCF-0628-135A8B2A26E4}"/>
              </a:ext>
            </a:extLst>
          </p:cNvPr>
          <p:cNvCxnSpPr/>
          <p:nvPr/>
        </p:nvCxnSpPr>
        <p:spPr>
          <a:xfrm>
            <a:off x="5529097" y="5312145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F65CCD-2A0C-FFDB-32F2-9EF5E050287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56288" y="5312145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DA285C4-0397-6C79-D074-8F421FE7A745}"/>
              </a:ext>
            </a:extLst>
          </p:cNvPr>
          <p:cNvGrpSpPr/>
          <p:nvPr/>
        </p:nvGrpSpPr>
        <p:grpSpPr>
          <a:xfrm>
            <a:off x="5862955" y="3807498"/>
            <a:ext cx="2523479" cy="2558571"/>
            <a:chOff x="5172075" y="1067826"/>
            <a:chExt cx="2523479" cy="25585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2742FC-C5F0-4DE3-B0BC-E30584ED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11EF7B-69EB-8915-CBD2-A229ACB5DCDD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8C1B1-0AB4-942C-B8CD-C6FB8DD6E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3618284-8ACC-1165-8C46-6F45B6CAE61F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E2D859-1B53-D281-18FE-7FAA54B94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FE23C09-91C3-D370-1E4F-3511AE78F074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DE78FA-AA62-C9B9-6113-5E25AB1376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CA0EC8-BCB9-DB81-3DF4-006B122E5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711F992-B0FA-6F9B-1284-BB5AB7013799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46D89B-3941-C450-BC39-C45F3BB96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58BB4F-D000-E56C-2D99-80F1FB506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9F38546-0D86-5DCD-6624-557FC281252A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74899F-8019-3D23-57B6-9EB870AB22FC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FEEABEA-4429-E70B-A1A8-7FA1A3D74852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2C4AEE7-EE49-4B88-543F-DBD38CD5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13EC632-B644-23FE-24E7-51C86B44A560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744E36B-A64E-6976-C547-02AB442E512C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5E16AFF-921E-CFDB-1E13-CB62D1A2A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96C5065-AADF-56F8-2330-F50B288E7C56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970D55E-833A-D266-F080-1624D7169FEB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E243FDBE-3A9C-F5A9-B732-9DD93EBA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/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/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blipFill>
                <a:blip r:embed="rId17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E5EC2E-C3B6-001B-AD9F-E7EB93B84AB7}"/>
              </a:ext>
            </a:extLst>
          </p:cNvPr>
          <p:cNvSpPr/>
          <p:nvPr/>
        </p:nvSpPr>
        <p:spPr>
          <a:xfrm>
            <a:off x="9138921" y="3258820"/>
            <a:ext cx="205672" cy="327660"/>
          </a:xfrm>
          <a:custGeom>
            <a:avLst/>
            <a:gdLst>
              <a:gd name="connsiteX0" fmla="*/ 180340 w 195580"/>
              <a:gd name="connsiteY0" fmla="*/ 0 h 327660"/>
              <a:gd name="connsiteX1" fmla="*/ 195580 w 195580"/>
              <a:gd name="connsiteY1" fmla="*/ 213360 h 327660"/>
              <a:gd name="connsiteX2" fmla="*/ 0 w 195580"/>
              <a:gd name="connsiteY2" fmla="*/ 327660 h 327660"/>
              <a:gd name="connsiteX3" fmla="*/ 2540 w 195580"/>
              <a:gd name="connsiteY3" fmla="*/ 327660 h 327660"/>
              <a:gd name="connsiteX0" fmla="*/ 180340 w 206632"/>
              <a:gd name="connsiteY0" fmla="*/ 0 h 327660"/>
              <a:gd name="connsiteX1" fmla="*/ 195580 w 206632"/>
              <a:gd name="connsiteY1" fmla="*/ 213360 h 327660"/>
              <a:gd name="connsiteX2" fmla="*/ 0 w 206632"/>
              <a:gd name="connsiteY2" fmla="*/ 327660 h 327660"/>
              <a:gd name="connsiteX3" fmla="*/ 2540 w 206632"/>
              <a:gd name="connsiteY3" fmla="*/ 327660 h 327660"/>
              <a:gd name="connsiteX0" fmla="*/ 180340 w 217712"/>
              <a:gd name="connsiteY0" fmla="*/ 0 h 327660"/>
              <a:gd name="connsiteX1" fmla="*/ 195580 w 217712"/>
              <a:gd name="connsiteY1" fmla="*/ 213360 h 327660"/>
              <a:gd name="connsiteX2" fmla="*/ 0 w 217712"/>
              <a:gd name="connsiteY2" fmla="*/ 327660 h 327660"/>
              <a:gd name="connsiteX3" fmla="*/ 2540 w 217712"/>
              <a:gd name="connsiteY3" fmla="*/ 327660 h 327660"/>
              <a:gd name="connsiteX0" fmla="*/ 180340 w 217712"/>
              <a:gd name="connsiteY0" fmla="*/ 0 h 327660"/>
              <a:gd name="connsiteX1" fmla="*/ 195580 w 217712"/>
              <a:gd name="connsiteY1" fmla="*/ 213360 h 327660"/>
              <a:gd name="connsiteX2" fmla="*/ 0 w 217712"/>
              <a:gd name="connsiteY2" fmla="*/ 327660 h 327660"/>
              <a:gd name="connsiteX3" fmla="*/ 2540 w 217712"/>
              <a:gd name="connsiteY3" fmla="*/ 327660 h 327660"/>
              <a:gd name="connsiteX0" fmla="*/ 180340 w 231282"/>
              <a:gd name="connsiteY0" fmla="*/ 0 h 327660"/>
              <a:gd name="connsiteX1" fmla="*/ 195580 w 231282"/>
              <a:gd name="connsiteY1" fmla="*/ 213360 h 327660"/>
              <a:gd name="connsiteX2" fmla="*/ 0 w 231282"/>
              <a:gd name="connsiteY2" fmla="*/ 327660 h 327660"/>
              <a:gd name="connsiteX3" fmla="*/ 2540 w 231282"/>
              <a:gd name="connsiteY3" fmla="*/ 327660 h 327660"/>
              <a:gd name="connsiteX0" fmla="*/ 180340 w 269923"/>
              <a:gd name="connsiteY0" fmla="*/ 0 h 327660"/>
              <a:gd name="connsiteX1" fmla="*/ 195580 w 269923"/>
              <a:gd name="connsiteY1" fmla="*/ 213360 h 327660"/>
              <a:gd name="connsiteX2" fmla="*/ 0 w 269923"/>
              <a:gd name="connsiteY2" fmla="*/ 327660 h 327660"/>
              <a:gd name="connsiteX3" fmla="*/ 2540 w 269923"/>
              <a:gd name="connsiteY3" fmla="*/ 327660 h 327660"/>
              <a:gd name="connsiteX0" fmla="*/ 180340 w 180340"/>
              <a:gd name="connsiteY0" fmla="*/ 0 h 327660"/>
              <a:gd name="connsiteX1" fmla="*/ 0 w 180340"/>
              <a:gd name="connsiteY1" fmla="*/ 327660 h 327660"/>
              <a:gd name="connsiteX2" fmla="*/ 2540 w 180340"/>
              <a:gd name="connsiteY2" fmla="*/ 327660 h 327660"/>
              <a:gd name="connsiteX0" fmla="*/ 180340 w 227379"/>
              <a:gd name="connsiteY0" fmla="*/ 0 h 327660"/>
              <a:gd name="connsiteX1" fmla="*/ 0 w 227379"/>
              <a:gd name="connsiteY1" fmla="*/ 327660 h 327660"/>
              <a:gd name="connsiteX2" fmla="*/ 2540 w 227379"/>
              <a:gd name="connsiteY2" fmla="*/ 327660 h 327660"/>
              <a:gd name="connsiteX0" fmla="*/ 180340 w 227379"/>
              <a:gd name="connsiteY0" fmla="*/ 0 h 510540"/>
              <a:gd name="connsiteX1" fmla="*/ 0 w 227379"/>
              <a:gd name="connsiteY1" fmla="*/ 327660 h 510540"/>
              <a:gd name="connsiteX2" fmla="*/ 177800 w 227379"/>
              <a:gd name="connsiteY2" fmla="*/ 510540 h 510540"/>
              <a:gd name="connsiteX0" fmla="*/ 180340 w 227379"/>
              <a:gd name="connsiteY0" fmla="*/ 0 h 327660"/>
              <a:gd name="connsiteX1" fmla="*/ 0 w 227379"/>
              <a:gd name="connsiteY1" fmla="*/ 327660 h 327660"/>
              <a:gd name="connsiteX0" fmla="*/ 180340 w 244116"/>
              <a:gd name="connsiteY0" fmla="*/ 0 h 327660"/>
              <a:gd name="connsiteX1" fmla="*/ 0 w 244116"/>
              <a:gd name="connsiteY1" fmla="*/ 327660 h 327660"/>
              <a:gd name="connsiteX0" fmla="*/ 180340 w 239441"/>
              <a:gd name="connsiteY0" fmla="*/ 0 h 327660"/>
              <a:gd name="connsiteX1" fmla="*/ 0 w 239441"/>
              <a:gd name="connsiteY1" fmla="*/ 327660 h 327660"/>
              <a:gd name="connsiteX0" fmla="*/ 180340 w 200997"/>
              <a:gd name="connsiteY0" fmla="*/ 0 h 327660"/>
              <a:gd name="connsiteX1" fmla="*/ 0 w 200997"/>
              <a:gd name="connsiteY1" fmla="*/ 327660 h 327660"/>
              <a:gd name="connsiteX0" fmla="*/ 180340 w 205672"/>
              <a:gd name="connsiteY0" fmla="*/ 0 h 327660"/>
              <a:gd name="connsiteX1" fmla="*/ 0 w 205672"/>
              <a:gd name="connsiteY1" fmla="*/ 327660 h 32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672" h="327660">
                <a:moveTo>
                  <a:pt x="180340" y="0"/>
                </a:moveTo>
                <a:cubicBezTo>
                  <a:pt x="244687" y="210820"/>
                  <a:pt x="187113" y="309880"/>
                  <a:pt x="0" y="32766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01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6794913A-C2E9-B40C-88CF-81FC59417A8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</a:blip>
          <a:stretch>
            <a:fillRect/>
          </a:stretch>
        </p:blipFill>
        <p:spPr>
          <a:xfrm>
            <a:off x="235306" y="570126"/>
            <a:ext cx="11721386" cy="5717748"/>
          </a:xfrm>
          <a:prstGeom prst="rect">
            <a:avLst/>
          </a:prstGeom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EAEF071B-817F-C894-FFBE-E4D7FF487E23}"/>
              </a:ext>
            </a:extLst>
          </p:cNvPr>
          <p:cNvGrpSpPr/>
          <p:nvPr/>
        </p:nvGrpSpPr>
        <p:grpSpPr>
          <a:xfrm>
            <a:off x="3107719" y="935004"/>
            <a:ext cx="881574" cy="4987992"/>
            <a:chOff x="3053931" y="570127"/>
            <a:chExt cx="881574" cy="498799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DCA9CF8-ED4D-7A93-35E1-EBBA8397E0C2}"/>
                </a:ext>
              </a:extLst>
            </p:cNvPr>
            <p:cNvSpPr/>
            <p:nvPr/>
          </p:nvSpPr>
          <p:spPr>
            <a:xfrm>
              <a:off x="3053931" y="570127"/>
              <a:ext cx="881574" cy="498799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2F7CF78-80DF-570E-130A-599F15DBFF94}"/>
                </a:ext>
              </a:extLst>
            </p:cNvPr>
            <p:cNvSpPr/>
            <p:nvPr/>
          </p:nvSpPr>
          <p:spPr>
            <a:xfrm>
              <a:off x="3208887" y="789595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7575E66-9BF1-3357-E115-64A1DDDD76DF}"/>
                </a:ext>
              </a:extLst>
            </p:cNvPr>
            <p:cNvSpPr/>
            <p:nvPr/>
          </p:nvSpPr>
          <p:spPr>
            <a:xfrm>
              <a:off x="3208887" y="1579016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DD94105-50CD-EFC1-9ABE-E0B167F36F4B}"/>
                </a:ext>
              </a:extLst>
            </p:cNvPr>
            <p:cNvSpPr/>
            <p:nvPr/>
          </p:nvSpPr>
          <p:spPr>
            <a:xfrm>
              <a:off x="3208887" y="2368437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6FA4BBC8-3B3C-452C-020F-99C76D7D872D}"/>
                </a:ext>
              </a:extLst>
            </p:cNvPr>
            <p:cNvSpPr/>
            <p:nvPr/>
          </p:nvSpPr>
          <p:spPr>
            <a:xfrm>
              <a:off x="3208887" y="3157858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975C9F37-D9FA-2501-C7F6-5FDAD31148E5}"/>
                </a:ext>
              </a:extLst>
            </p:cNvPr>
            <p:cNvSpPr/>
            <p:nvPr/>
          </p:nvSpPr>
          <p:spPr>
            <a:xfrm>
              <a:off x="3208887" y="3947279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BE17F21-757F-A9D5-4AC1-1040E150F1F8}"/>
                </a:ext>
              </a:extLst>
            </p:cNvPr>
            <p:cNvSpPr/>
            <p:nvPr/>
          </p:nvSpPr>
          <p:spPr>
            <a:xfrm>
              <a:off x="3208887" y="4736700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Left Brace 87">
            <a:extLst>
              <a:ext uri="{FF2B5EF4-FFF2-40B4-BE49-F238E27FC236}">
                <a16:creationId xmlns:a16="http://schemas.microsoft.com/office/drawing/2014/main" id="{ECD7E8D9-268F-9A1F-CA25-270C4F9C5FDA}"/>
              </a:ext>
            </a:extLst>
          </p:cNvPr>
          <p:cNvSpPr/>
          <p:nvPr/>
        </p:nvSpPr>
        <p:spPr>
          <a:xfrm>
            <a:off x="2458579" y="1154472"/>
            <a:ext cx="571662" cy="2175360"/>
          </a:xfrm>
          <a:prstGeom prst="leftBrace">
            <a:avLst>
              <a:gd name="adj1" fmla="val 1774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Left Brace 88">
            <a:extLst>
              <a:ext uri="{FF2B5EF4-FFF2-40B4-BE49-F238E27FC236}">
                <a16:creationId xmlns:a16="http://schemas.microsoft.com/office/drawing/2014/main" id="{55957DD0-446D-6272-4AEB-E29FC05E8A88}"/>
              </a:ext>
            </a:extLst>
          </p:cNvPr>
          <p:cNvSpPr/>
          <p:nvPr/>
        </p:nvSpPr>
        <p:spPr>
          <a:xfrm>
            <a:off x="2458579" y="3522735"/>
            <a:ext cx="571662" cy="2175360"/>
          </a:xfrm>
          <a:prstGeom prst="leftBrace">
            <a:avLst>
              <a:gd name="adj1" fmla="val 17742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27F3308-5B7B-64CA-023C-2DA586BE92A5}"/>
              </a:ext>
            </a:extLst>
          </p:cNvPr>
          <p:cNvGrpSpPr/>
          <p:nvPr/>
        </p:nvGrpSpPr>
        <p:grpSpPr>
          <a:xfrm>
            <a:off x="5590942" y="1750989"/>
            <a:ext cx="881574" cy="3350588"/>
            <a:chOff x="3053931" y="1386112"/>
            <a:chExt cx="881574" cy="3350588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967EE8AE-0189-0CB1-F50D-003696190645}"/>
                </a:ext>
              </a:extLst>
            </p:cNvPr>
            <p:cNvSpPr/>
            <p:nvPr/>
          </p:nvSpPr>
          <p:spPr>
            <a:xfrm>
              <a:off x="3053931" y="1386112"/>
              <a:ext cx="881574" cy="335058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F9E93713-16CE-4C2D-9938-80781C33E727}"/>
                </a:ext>
              </a:extLst>
            </p:cNvPr>
            <p:cNvSpPr/>
            <p:nvPr/>
          </p:nvSpPr>
          <p:spPr>
            <a:xfrm>
              <a:off x="3208887" y="1579016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18C3CC8B-B5E1-AED9-F506-D739810EE4D5}"/>
                </a:ext>
              </a:extLst>
            </p:cNvPr>
            <p:cNvSpPr/>
            <p:nvPr/>
          </p:nvSpPr>
          <p:spPr>
            <a:xfrm>
              <a:off x="3208887" y="2368437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9E9CE70-E6CF-DDAC-D285-800B556E90B0}"/>
                </a:ext>
              </a:extLst>
            </p:cNvPr>
            <p:cNvSpPr/>
            <p:nvPr/>
          </p:nvSpPr>
          <p:spPr>
            <a:xfrm>
              <a:off x="3208887" y="3157858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0A3234C-6C09-197A-A574-7953A651CD9C}"/>
                </a:ext>
              </a:extLst>
            </p:cNvPr>
            <p:cNvSpPr/>
            <p:nvPr/>
          </p:nvSpPr>
          <p:spPr>
            <a:xfrm>
              <a:off x="3208887" y="3947279"/>
              <a:ext cx="571662" cy="596517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FDEE42F-C7AD-C4C8-DDF2-707303F014C3}"/>
                  </a:ext>
                </a:extLst>
              </p:cNvPr>
              <p:cNvSpPr txBox="1"/>
              <p:nvPr/>
            </p:nvSpPr>
            <p:spPr>
              <a:xfrm>
                <a:off x="2867795" y="423271"/>
                <a:ext cx="14988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input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layer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FDEE42F-C7AD-C4C8-DDF2-707303F014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795" y="423271"/>
                <a:ext cx="1498808" cy="369332"/>
              </a:xfrm>
              <a:prstGeom prst="rect">
                <a:avLst/>
              </a:prstGeom>
              <a:blipFill>
                <a:blip r:embed="rId3"/>
                <a:stretch>
                  <a:fillRect l="-6504" t="-1639" r="-7317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2269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B6D668BB-8EF4-242D-5CB2-B5DA357D77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4996" y="5235548"/>
            <a:ext cx="3086607" cy="15056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86CBA56-023E-155E-D62E-64A58994EB47}"/>
              </a:ext>
            </a:extLst>
          </p:cNvPr>
          <p:cNvSpPr txBox="1">
            <a:spLocks/>
          </p:cNvSpPr>
          <p:nvPr/>
        </p:nvSpPr>
        <p:spPr>
          <a:xfrm>
            <a:off x="545108" y="380046"/>
            <a:ext cx="7402552" cy="831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Hybrid Beamformer Structure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69B3DF5-2BFB-2D84-2112-7C843ECCB72E}"/>
              </a:ext>
            </a:extLst>
          </p:cNvPr>
          <p:cNvGrpSpPr/>
          <p:nvPr/>
        </p:nvGrpSpPr>
        <p:grpSpPr>
          <a:xfrm>
            <a:off x="7947660" y="243841"/>
            <a:ext cx="3665220" cy="6425183"/>
            <a:chOff x="79512" y="1333501"/>
            <a:chExt cx="3665220" cy="642518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8585EA5-5CD9-0F81-011B-B8B97C6AE0AD}"/>
                </a:ext>
              </a:extLst>
            </p:cNvPr>
            <p:cNvSpPr/>
            <p:nvPr/>
          </p:nvSpPr>
          <p:spPr>
            <a:xfrm>
              <a:off x="79512" y="1333501"/>
              <a:ext cx="3665220" cy="4846320"/>
            </a:xfrm>
            <a:prstGeom prst="roundRect">
              <a:avLst>
                <a:gd name="adj" fmla="val 3955"/>
              </a:avLst>
            </a:prstGeom>
            <a:solidFill>
              <a:schemeClr val="bg1">
                <a:lumMod val="8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group of purple and yellow squares&#10;&#10;Description automatically generated">
              <a:extLst>
                <a:ext uri="{FF2B5EF4-FFF2-40B4-BE49-F238E27FC236}">
                  <a16:creationId xmlns:a16="http://schemas.microsoft.com/office/drawing/2014/main" id="{D607C61B-11DC-9988-8311-89E7322686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73" t="72368" r="50281" b="13241"/>
            <a:stretch/>
          </p:blipFill>
          <p:spPr>
            <a:xfrm>
              <a:off x="223908" y="4518771"/>
              <a:ext cx="3079547" cy="774498"/>
            </a:xfrm>
            <a:prstGeom prst="rect">
              <a:avLst/>
            </a:prstGeom>
          </p:spPr>
        </p:pic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95DF1A9-7091-BCFD-5501-B7C8C28ACFA1}"/>
                </a:ext>
              </a:extLst>
            </p:cNvPr>
            <p:cNvSpPr/>
            <p:nvPr/>
          </p:nvSpPr>
          <p:spPr>
            <a:xfrm>
              <a:off x="233357" y="4512692"/>
              <a:ext cx="3057905" cy="786673"/>
            </a:xfrm>
            <a:prstGeom prst="roundRect">
              <a:avLst>
                <a:gd name="adj" fmla="val 798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F4ACC023-91FF-131B-30E1-394F8D627707}"/>
                </a:ext>
              </a:extLst>
            </p:cNvPr>
            <p:cNvSpPr txBox="1">
              <a:spLocks/>
            </p:cNvSpPr>
            <p:nvPr/>
          </p:nvSpPr>
          <p:spPr>
            <a:xfrm>
              <a:off x="163665" y="3965576"/>
              <a:ext cx="2647672" cy="54102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Real Part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97ACC36F-C971-80AF-15EA-03E81FCDFEBD}"/>
                </a:ext>
              </a:extLst>
            </p:cNvPr>
            <p:cNvSpPr txBox="1">
              <a:spLocks/>
            </p:cNvSpPr>
            <p:nvPr/>
          </p:nvSpPr>
          <p:spPr>
            <a:xfrm>
              <a:off x="1656717" y="5273391"/>
              <a:ext cx="1734183" cy="83153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lnSpcReduction="100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Imaginary</a:t>
              </a:r>
            </a:p>
            <a:p>
              <a:pPr algn="l"/>
              <a:r>
                <a:rPr lang="en-US" sz="2800" b="1" dirty="0">
                  <a:solidFill>
                    <a:schemeClr val="accent1">
                      <a:lumMod val="50000"/>
                    </a:schemeClr>
                  </a:solidFill>
                </a:rPr>
                <a:t>Part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D265A9B-4755-9C98-4AEE-796B483E3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3980" y="3369072"/>
              <a:ext cx="1097066" cy="705718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F565319-A96F-E555-9B73-B891415AD7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91673" y="3464869"/>
              <a:ext cx="21910" cy="1385007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41" descr="A group of purple and yellow squares&#10;&#10;Description automatically generated">
              <a:extLst>
                <a:ext uri="{FF2B5EF4-FFF2-40B4-BE49-F238E27FC236}">
                  <a16:creationId xmlns:a16="http://schemas.microsoft.com/office/drawing/2014/main" id="{3D194966-AA26-408F-C8C5-F658EA8449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628" t="72527" r="1810" b="12898"/>
            <a:stretch/>
          </p:blipFill>
          <p:spPr>
            <a:xfrm>
              <a:off x="1025262" y="1688970"/>
              <a:ext cx="2490716" cy="648269"/>
            </a:xfrm>
            <a:prstGeom prst="rect">
              <a:avLst/>
            </a:prstGeom>
          </p:spPr>
        </p:pic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7DF8B6D-57B4-EDB4-53E7-E5CF2C5DA2FA}"/>
                </a:ext>
              </a:extLst>
            </p:cNvPr>
            <p:cNvGrpSpPr/>
            <p:nvPr/>
          </p:nvGrpSpPr>
          <p:grpSpPr>
            <a:xfrm>
              <a:off x="2270620" y="3078778"/>
              <a:ext cx="354957" cy="370390"/>
              <a:chOff x="1849613" y="2704918"/>
              <a:chExt cx="354957" cy="37039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F2001775-2DB8-2462-0CC2-7FAE0C57E46E}"/>
                  </a:ext>
                </a:extLst>
              </p:cNvPr>
              <p:cNvSpPr/>
              <p:nvPr/>
            </p:nvSpPr>
            <p:spPr>
              <a:xfrm>
                <a:off x="1849613" y="2704918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3354E2F-E364-32E2-7EF6-D9723E4B30C2}"/>
                  </a:ext>
                </a:extLst>
              </p:cNvPr>
              <p:cNvCxnSpPr>
                <a:stCxn id="45" idx="0"/>
                <a:endCxn id="45" idx="4"/>
              </p:cNvCxnSpPr>
              <p:nvPr/>
            </p:nvCxnSpPr>
            <p:spPr>
              <a:xfrm>
                <a:off x="2027092" y="2704918"/>
                <a:ext cx="0" cy="37039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BA77CAD-0B49-9AC6-2FF7-84D7064834C5}"/>
                  </a:ext>
                </a:extLst>
              </p:cNvPr>
              <p:cNvCxnSpPr>
                <a:cxnSpLocks/>
                <a:stCxn id="45" idx="2"/>
                <a:endCxn id="45" idx="6"/>
              </p:cNvCxnSpPr>
              <p:nvPr/>
            </p:nvCxnSpPr>
            <p:spPr>
              <a:xfrm>
                <a:off x="1849613" y="2890113"/>
                <a:ext cx="354957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A0417C6-F104-273B-49FC-7A5E91CBDB3C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2448099" y="2382135"/>
              <a:ext cx="0" cy="696643"/>
            </a:xfrm>
            <a:prstGeom prst="straightConnector1">
              <a:avLst/>
            </a:prstGeom>
            <a:ln w="38100" cap="rnd">
              <a:solidFill>
                <a:schemeClr val="tx1"/>
              </a:solidFill>
              <a:round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65E9898-1751-C3FB-2A7B-C91EEB368FB5}"/>
                    </a:ext>
                  </a:extLst>
                </p:cNvPr>
                <p:cNvSpPr txBox="1"/>
                <p:nvPr/>
              </p:nvSpPr>
              <p:spPr>
                <a:xfrm>
                  <a:off x="359741" y="1848565"/>
                  <a:ext cx="66874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𝑹𝑭</m:t>
                          </m:r>
                        </m:sub>
                      </m:sSub>
                    </m:oMath>
                  </a14:m>
                  <a:r>
                    <a:rPr lang="en-US" sz="1800" b="1" dirty="0"/>
                    <a:t> </a:t>
                  </a:r>
                  <a:endParaRPr lang="en-US" b="1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65E9898-1751-C3FB-2A7B-C91EEB368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741" y="1848565"/>
                  <a:ext cx="668741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3BC18D1-92EC-F226-112F-4A20D3F2AD56}"/>
                </a:ext>
              </a:extLst>
            </p:cNvPr>
            <p:cNvSpPr/>
            <p:nvPr/>
          </p:nvSpPr>
          <p:spPr>
            <a:xfrm>
              <a:off x="964384" y="6385374"/>
              <a:ext cx="596456" cy="1373310"/>
            </a:xfrm>
            <a:prstGeom prst="roundRect">
              <a:avLst>
                <a:gd name="adj" fmla="val 798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460C8E2-8AA5-5E04-6372-39A9064F67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73707" y="5305444"/>
              <a:ext cx="929" cy="1059572"/>
            </a:xfrm>
            <a:prstGeom prst="straightConnector1">
              <a:avLst/>
            </a:prstGeom>
            <a:ln w="38100" cap="rnd">
              <a:solidFill>
                <a:srgbClr val="FF0000"/>
              </a:solidFill>
              <a:round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3D38D03F-EF5A-4F16-1D98-6A08AD0B3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6" y="1996464"/>
            <a:ext cx="6140665" cy="4447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80EA10-F9AC-D885-CACB-D023B9552C17}"/>
                  </a:ext>
                </a:extLst>
              </p:cNvPr>
              <p:cNvSpPr txBox="1"/>
              <p:nvPr/>
            </p:nvSpPr>
            <p:spPr>
              <a:xfrm>
                <a:off x="3272935" y="1342787"/>
                <a:ext cx="41364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𝑹𝑭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</a:p>
              <a:p>
                <a:pPr algn="ctr"/>
                <a:r>
                  <a:rPr lang="en-US" dirty="0"/>
                  <a:t>learned combining matrix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80EA10-F9AC-D885-CACB-D023B9552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935" y="1342787"/>
                <a:ext cx="4136428" cy="646331"/>
              </a:xfrm>
              <a:prstGeom prst="rect">
                <a:avLst/>
              </a:prstGeom>
              <a:blipFill>
                <a:blip r:embed="rId5"/>
                <a:stretch>
                  <a:fillRect b="-150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2C7CBA2A-7F2C-A4AE-17E2-2B3559DBDD36}"/>
              </a:ext>
            </a:extLst>
          </p:cNvPr>
          <p:cNvSpPr txBox="1"/>
          <p:nvPr/>
        </p:nvSpPr>
        <p:spPr>
          <a:xfrm>
            <a:off x="1174066" y="1619786"/>
            <a:ext cx="272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DNN 1</a:t>
            </a:r>
            <a:r>
              <a:rPr lang="en-US" b="1" baseline="30000" dirty="0"/>
              <a:t>st</a:t>
            </a:r>
            <a:r>
              <a:rPr lang="en-US" b="1" dirty="0"/>
              <a:t> layer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C67AD5-D5DE-AD42-3CF3-FF95AD2BB2C3}"/>
                  </a:ext>
                </a:extLst>
              </p:cNvPr>
              <p:cNvSpPr txBox="1"/>
              <p:nvPr/>
            </p:nvSpPr>
            <p:spPr>
              <a:xfrm>
                <a:off x="9895747" y="2775821"/>
                <a:ext cx="668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C67AD5-D5DE-AD42-3CF3-FF95AD2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747" y="2775821"/>
                <a:ext cx="668741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602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F2FEA-8DE5-C5C6-CAB2-EE42C0953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F4B7E9F-DF91-7112-ED36-FA7AF68774FB}"/>
              </a:ext>
            </a:extLst>
          </p:cNvPr>
          <p:cNvSpPr/>
          <p:nvPr/>
        </p:nvSpPr>
        <p:spPr>
          <a:xfrm>
            <a:off x="6017798" y="952016"/>
            <a:ext cx="1119414" cy="54140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4DE2077-6168-01D9-DB27-E9254335A7FB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DDCA100-6415-FBEC-83E1-440BE80682DF}"/>
              </a:ext>
            </a:extLst>
          </p:cNvPr>
          <p:cNvSpPr/>
          <p:nvPr/>
        </p:nvSpPr>
        <p:spPr>
          <a:xfrm>
            <a:off x="3552738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12B6BC-5785-5A51-1250-4248B53BCC9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39645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7B259DB-5779-5E18-4209-3EEF99B5432D}"/>
              </a:ext>
            </a:extLst>
          </p:cNvPr>
          <p:cNvSpPr/>
          <p:nvPr/>
        </p:nvSpPr>
        <p:spPr>
          <a:xfrm rot="10800000">
            <a:off x="7993694" y="1159865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BB75464-869F-4577-AE0D-CB948ECC9CA9}"/>
              </a:ext>
            </a:extLst>
          </p:cNvPr>
          <p:cNvCxnSpPr>
            <a:cxnSpLocks/>
          </p:cNvCxnSpPr>
          <p:nvPr/>
        </p:nvCxnSpPr>
        <p:spPr>
          <a:xfrm flipV="1">
            <a:off x="8190064" y="1480783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D329152A-03BF-7C1F-B995-AF9D74433F7F}"/>
              </a:ext>
            </a:extLst>
          </p:cNvPr>
          <p:cNvSpPr/>
          <p:nvPr/>
        </p:nvSpPr>
        <p:spPr>
          <a:xfrm rot="10800000">
            <a:off x="7993694" y="1914070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9027761-0F88-F0DC-75E5-915E55AA48BD}"/>
              </a:ext>
            </a:extLst>
          </p:cNvPr>
          <p:cNvCxnSpPr>
            <a:cxnSpLocks/>
          </p:cNvCxnSpPr>
          <p:nvPr/>
        </p:nvCxnSpPr>
        <p:spPr>
          <a:xfrm flipV="1">
            <a:off x="8190064" y="2234988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84B56C25-4F2C-6A7A-5632-E98F13166EC0}"/>
              </a:ext>
            </a:extLst>
          </p:cNvPr>
          <p:cNvSpPr/>
          <p:nvPr/>
        </p:nvSpPr>
        <p:spPr>
          <a:xfrm rot="10800000">
            <a:off x="7993694" y="2671324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ABC262B-421D-213B-DA5C-AD3F130EA22A}"/>
              </a:ext>
            </a:extLst>
          </p:cNvPr>
          <p:cNvCxnSpPr>
            <a:cxnSpLocks/>
          </p:cNvCxnSpPr>
          <p:nvPr/>
        </p:nvCxnSpPr>
        <p:spPr>
          <a:xfrm flipV="1">
            <a:off x="8190064" y="2992242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18146DB-ABFA-90D2-E0F0-80561C980A15}"/>
                  </a:ext>
                </a:extLst>
              </p:cNvPr>
              <p:cNvSpPr txBox="1"/>
              <p:nvPr/>
            </p:nvSpPr>
            <p:spPr>
              <a:xfrm>
                <a:off x="3798284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18146DB-ABFA-90D2-E0F0-80561C980A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4" y="2209178"/>
                <a:ext cx="1235915" cy="369332"/>
              </a:xfrm>
              <a:prstGeom prst="rect">
                <a:avLst/>
              </a:prstGeom>
              <a:blipFill>
                <a:blip r:embed="rId2"/>
                <a:stretch>
                  <a:fillRect l="-5419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DFAB3B-E3F8-1504-2091-2537688B2671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DFAB3B-E3F8-1504-2091-2537688B2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3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47B3353-8216-12C1-AAD7-A18AEDCCC0A2}"/>
              </a:ext>
            </a:extLst>
          </p:cNvPr>
          <p:cNvCxnSpPr>
            <a:cxnSpLocks/>
          </p:cNvCxnSpPr>
          <p:nvPr/>
        </p:nvCxnSpPr>
        <p:spPr>
          <a:xfrm>
            <a:off x="1325154" y="3026436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0EA1CB1-692C-249B-7D01-0F8DC8CA3B89}"/>
              </a:ext>
            </a:extLst>
          </p:cNvPr>
          <p:cNvCxnSpPr>
            <a:cxnSpLocks/>
          </p:cNvCxnSpPr>
          <p:nvPr/>
        </p:nvCxnSpPr>
        <p:spPr>
          <a:xfrm>
            <a:off x="1325154" y="3537399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051438-39A3-7111-8733-B74533D560E4}"/>
              </a:ext>
            </a:extLst>
          </p:cNvPr>
          <p:cNvCxnSpPr>
            <a:cxnSpLocks/>
          </p:cNvCxnSpPr>
          <p:nvPr/>
        </p:nvCxnSpPr>
        <p:spPr>
          <a:xfrm>
            <a:off x="1325154" y="4868311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8601C02-E380-9C46-25C8-CED162DD5653}"/>
              </a:ext>
            </a:extLst>
          </p:cNvPr>
          <p:cNvSpPr txBox="1"/>
          <p:nvPr/>
        </p:nvSpPr>
        <p:spPr>
          <a:xfrm rot="16200000">
            <a:off x="1313105" y="374993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BA26C4A-34E9-1D07-E2F5-E3DA49400177}"/>
                  </a:ext>
                </a:extLst>
              </p:cNvPr>
              <p:cNvSpPr txBox="1"/>
              <p:nvPr/>
            </p:nvSpPr>
            <p:spPr>
              <a:xfrm>
                <a:off x="8371746" y="1147144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BA26C4A-34E9-1D07-E2F5-E3DA494001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1147144"/>
                <a:ext cx="360227" cy="369332"/>
              </a:xfrm>
              <a:prstGeom prst="rect">
                <a:avLst/>
              </a:prstGeom>
              <a:blipFill>
                <a:blip r:embed="rId4"/>
                <a:stretch>
                  <a:fillRect l="-22034" r="-678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1B7D605-5BED-959C-65D0-AF47434612AA}"/>
                  </a:ext>
                </a:extLst>
              </p:cNvPr>
              <p:cNvSpPr txBox="1"/>
              <p:nvPr/>
            </p:nvSpPr>
            <p:spPr>
              <a:xfrm>
                <a:off x="8359517" y="3537399"/>
                <a:ext cx="433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51B7D605-5BED-959C-65D0-AF4743461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537399"/>
                <a:ext cx="433580" cy="369332"/>
              </a:xfrm>
              <a:prstGeom prst="rect">
                <a:avLst/>
              </a:prstGeom>
              <a:blipFill>
                <a:blip r:embed="rId5"/>
                <a:stretch>
                  <a:fillRect l="-18310" r="-422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BDD3EC6-F36F-B0B0-4FDA-BF41B99B5F6A}"/>
                  </a:ext>
                </a:extLst>
              </p:cNvPr>
              <p:cNvSpPr txBox="1"/>
              <p:nvPr/>
            </p:nvSpPr>
            <p:spPr>
              <a:xfrm>
                <a:off x="8345522" y="5101509"/>
                <a:ext cx="440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BDD3EC6-F36F-B0B0-4FDA-BF41B99B5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101509"/>
                <a:ext cx="440120" cy="369332"/>
              </a:xfrm>
              <a:prstGeom prst="rect">
                <a:avLst/>
              </a:prstGeom>
              <a:blipFill>
                <a:blip r:embed="rId6"/>
                <a:stretch>
                  <a:fillRect l="-18056" r="-555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131AEF4B-FDFA-993B-4665-973119F18C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61532" y="4347083"/>
            <a:ext cx="914400" cy="914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14B30E-8DE5-08B3-C636-141619BD17F1}"/>
              </a:ext>
            </a:extLst>
          </p:cNvPr>
          <p:cNvSpPr/>
          <p:nvPr/>
        </p:nvSpPr>
        <p:spPr>
          <a:xfrm>
            <a:off x="3552738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21C5996-A621-D90E-48C5-D5D3189F4C73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69369" y="5312146"/>
            <a:ext cx="383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17BB88A3-352E-AFC8-DA89-FC6DDFF5D4D7}"/>
              </a:ext>
            </a:extLst>
          </p:cNvPr>
          <p:cNvSpPr/>
          <p:nvPr/>
        </p:nvSpPr>
        <p:spPr>
          <a:xfrm rot="10800000">
            <a:off x="7993694" y="3546678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9C9EE9-87D6-DAE8-971E-39F9BBE7FD85}"/>
              </a:ext>
            </a:extLst>
          </p:cNvPr>
          <p:cNvCxnSpPr>
            <a:cxnSpLocks/>
          </p:cNvCxnSpPr>
          <p:nvPr/>
        </p:nvCxnSpPr>
        <p:spPr>
          <a:xfrm flipV="1">
            <a:off x="8190064" y="3867596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906FD866-C76F-F666-4947-294098AD0F64}"/>
              </a:ext>
            </a:extLst>
          </p:cNvPr>
          <p:cNvSpPr/>
          <p:nvPr/>
        </p:nvSpPr>
        <p:spPr>
          <a:xfrm rot="10800000">
            <a:off x="7993694" y="4300883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9EC27E-1547-BBEA-E755-6AF8284DDC35}"/>
              </a:ext>
            </a:extLst>
          </p:cNvPr>
          <p:cNvCxnSpPr>
            <a:cxnSpLocks/>
          </p:cNvCxnSpPr>
          <p:nvPr/>
        </p:nvCxnSpPr>
        <p:spPr>
          <a:xfrm flipV="1">
            <a:off x="8190064" y="4621801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4D7B7636-3275-C6D0-1598-E582051A00C9}"/>
              </a:ext>
            </a:extLst>
          </p:cNvPr>
          <p:cNvSpPr/>
          <p:nvPr/>
        </p:nvSpPr>
        <p:spPr>
          <a:xfrm rot="10800000">
            <a:off x="7993694" y="5058137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199A96C-1B98-8214-3AEB-9320E806E57C}"/>
              </a:ext>
            </a:extLst>
          </p:cNvPr>
          <p:cNvCxnSpPr>
            <a:cxnSpLocks/>
          </p:cNvCxnSpPr>
          <p:nvPr/>
        </p:nvCxnSpPr>
        <p:spPr>
          <a:xfrm flipV="1">
            <a:off x="8190064" y="5379055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CA05D8A-0433-CCB4-E66D-822948B5288E}"/>
              </a:ext>
            </a:extLst>
          </p:cNvPr>
          <p:cNvGrpSpPr/>
          <p:nvPr/>
        </p:nvGrpSpPr>
        <p:grpSpPr>
          <a:xfrm>
            <a:off x="5279745" y="1422999"/>
            <a:ext cx="2916117" cy="3687801"/>
            <a:chOff x="5279745" y="1422999"/>
            <a:chExt cx="2916117" cy="368780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D064499-EBE6-2996-E5C1-8A4D0E686108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5279745" y="2399754"/>
              <a:ext cx="3344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D483230-3635-2DA7-C9AD-735A392757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1739310"/>
              <a:ext cx="0" cy="31517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9645AE5-04B6-5904-7F86-78334368D1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1731690"/>
              <a:ext cx="2567339" cy="76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791892F-282F-B836-841B-9169A67AA7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3243112"/>
              <a:ext cx="2569879" cy="135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5DCBEF-132B-DC92-39F8-2A77FD430691}"/>
                </a:ext>
              </a:extLst>
            </p:cNvPr>
            <p:cNvGrpSpPr/>
            <p:nvPr/>
          </p:nvGrpSpPr>
          <p:grpSpPr>
            <a:xfrm>
              <a:off x="6400027" y="1422999"/>
              <a:ext cx="399553" cy="551180"/>
              <a:chOff x="5709147" y="1330960"/>
              <a:chExt cx="399553" cy="55118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2C519AA-7826-65B1-2DD7-F5450CB8BE6D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14555980-D3C7-1DD3-DE1D-D01D7551EA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F986F6E-D1A0-F6AA-90C9-C6E1C99FA1F9}"/>
                </a:ext>
              </a:extLst>
            </p:cNvPr>
            <p:cNvGrpSpPr/>
            <p:nvPr/>
          </p:nvGrpSpPr>
          <p:grpSpPr>
            <a:xfrm>
              <a:off x="6400027" y="2916519"/>
              <a:ext cx="399553" cy="551180"/>
              <a:chOff x="5709147" y="1330960"/>
              <a:chExt cx="399553" cy="55118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C437FB5-72BB-4BC3-ED07-CCFAFF964DC2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045C81B3-759F-DB42-83A9-BAFA6527E8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17EDB40-43C4-8E4F-C93C-2448008E91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4193" y="4875824"/>
              <a:ext cx="2579129" cy="107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4C50370-3336-8D9D-DBEA-C90BE6012C87}"/>
                </a:ext>
              </a:extLst>
            </p:cNvPr>
            <p:cNvGrpSpPr/>
            <p:nvPr/>
          </p:nvGrpSpPr>
          <p:grpSpPr>
            <a:xfrm>
              <a:off x="6400027" y="4559620"/>
              <a:ext cx="399553" cy="551180"/>
              <a:chOff x="5709147" y="1330960"/>
              <a:chExt cx="399553" cy="55118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CA0AEBF-A5FC-2FB2-7897-90727EA2CDFC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420967C3-772D-6FA8-F472-207F0E8AE0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388D03-0446-A2B6-2F5F-D4EA6A47433B}"/>
              </a:ext>
            </a:extLst>
          </p:cNvPr>
          <p:cNvGrpSpPr/>
          <p:nvPr/>
        </p:nvGrpSpPr>
        <p:grpSpPr>
          <a:xfrm>
            <a:off x="5279745" y="2172807"/>
            <a:ext cx="2916117" cy="3681705"/>
            <a:chOff x="5279745" y="2172807"/>
            <a:chExt cx="2916117" cy="368170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75A4C2E-B132-1347-0E36-27CBF0DE0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955" y="248901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523A2C-F4C3-AC62-F662-CA1DBA537F50}"/>
                </a:ext>
              </a:extLst>
            </p:cNvPr>
            <p:cNvGrpSpPr/>
            <p:nvPr/>
          </p:nvGrpSpPr>
          <p:grpSpPr>
            <a:xfrm>
              <a:off x="6400027" y="2172807"/>
              <a:ext cx="399553" cy="551180"/>
              <a:chOff x="5709147" y="1330960"/>
              <a:chExt cx="399553" cy="55118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A3569BA-05B2-A748-85A9-3A22DE140442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A850284-A777-160E-13D2-95E0CF0331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8C2C1A4-9902-4F9F-D01B-694CC9880DB9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5279745" y="5312146"/>
              <a:ext cx="59883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B5C2C05-2640-516A-94BD-3117B0EC7B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8576" y="2504250"/>
              <a:ext cx="0" cy="31409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51327AA-99F3-EB17-F9BB-1B9F2030FD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8576" y="4118503"/>
              <a:ext cx="2314746" cy="1146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B3AF8D-40A4-FF2C-996D-9F47DDB73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5495" y="5629925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2F4E18F-B07E-8E62-FBE3-E9E4E787C808}"/>
                </a:ext>
              </a:extLst>
            </p:cNvPr>
            <p:cNvGrpSpPr/>
            <p:nvPr/>
          </p:nvGrpSpPr>
          <p:grpSpPr>
            <a:xfrm>
              <a:off x="6400027" y="3809812"/>
              <a:ext cx="399553" cy="551180"/>
              <a:chOff x="5709147" y="1330960"/>
              <a:chExt cx="399553" cy="55118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03E9488B-49E4-E02B-1AF6-A226C5E6B53E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DBD6E174-347C-6857-2DA0-0C7BF5B5F5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84A8D98-9306-21A3-3287-4818955F1E2A}"/>
                </a:ext>
              </a:extLst>
            </p:cNvPr>
            <p:cNvGrpSpPr/>
            <p:nvPr/>
          </p:nvGrpSpPr>
          <p:grpSpPr>
            <a:xfrm>
              <a:off x="6400027" y="5303332"/>
              <a:ext cx="399553" cy="551180"/>
              <a:chOff x="5709147" y="1330960"/>
              <a:chExt cx="399553" cy="55118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CF9F9AB-54DF-FB04-A772-2354A4866C00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41D5A15-49B7-1D02-D392-18C7EF71868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384AF4-B31B-687D-074F-9518106F7580}"/>
                  </a:ext>
                </a:extLst>
              </p:cNvPr>
              <p:cNvSpPr txBox="1"/>
              <p:nvPr/>
            </p:nvSpPr>
            <p:spPr>
              <a:xfrm>
                <a:off x="3798284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0384AF4-B31B-687D-074F-9518106F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4" y="5121570"/>
                <a:ext cx="1235915" cy="369332"/>
              </a:xfrm>
              <a:prstGeom prst="rect">
                <a:avLst/>
              </a:prstGeom>
              <a:blipFill>
                <a:blip r:embed="rId9"/>
                <a:stretch>
                  <a:fillRect l="-5419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9F66B40-57B3-259E-F3A7-DBB58C11A0EF}"/>
              </a:ext>
            </a:extLst>
          </p:cNvPr>
          <p:cNvSpPr/>
          <p:nvPr/>
        </p:nvSpPr>
        <p:spPr>
          <a:xfrm rot="5400000">
            <a:off x="7249393" y="2698607"/>
            <a:ext cx="4393370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BCA266-CA88-1770-BEBB-42635E23CE1E}"/>
                  </a:ext>
                </a:extLst>
              </p:cNvPr>
              <p:cNvSpPr txBox="1"/>
              <p:nvPr/>
            </p:nvSpPr>
            <p:spPr>
              <a:xfrm>
                <a:off x="5614193" y="494978"/>
                <a:ext cx="1877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Shifter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D2BCA266-CA88-1770-BEBB-42635E23C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193" y="494978"/>
                <a:ext cx="1877117" cy="369332"/>
              </a:xfrm>
              <a:prstGeom prst="rect">
                <a:avLst/>
              </a:prstGeom>
              <a:blipFill>
                <a:blip r:embed="rId10"/>
                <a:stretch>
                  <a:fillRect l="-5844" t="-24590" r="-8766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225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BDD88F-0B67-CB49-26A0-1EEEA9A39316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6471E-5F5C-869A-8E71-3783B777624A}"/>
              </a:ext>
            </a:extLst>
          </p:cNvPr>
          <p:cNvSpPr/>
          <p:nvPr/>
        </p:nvSpPr>
        <p:spPr>
          <a:xfrm>
            <a:off x="3802090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5E690-FF8A-9F03-DBD7-0F1E729C7AE9}"/>
              </a:ext>
            </a:extLst>
          </p:cNvPr>
          <p:cNvCxnSpPr/>
          <p:nvPr/>
        </p:nvCxnSpPr>
        <p:spPr>
          <a:xfrm>
            <a:off x="5529097" y="239975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7C5D1D-AA37-A0BD-EBC8-362C2CFD89E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F2535C-AE75-7CFE-3615-980BC7B48384}"/>
              </a:ext>
            </a:extLst>
          </p:cNvPr>
          <p:cNvGrpSpPr/>
          <p:nvPr/>
        </p:nvGrpSpPr>
        <p:grpSpPr>
          <a:xfrm>
            <a:off x="5862955" y="89510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4CDBF0-ED6E-4D3D-2F3E-D0DEF9073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A726C2-5A46-86C1-007E-01B0C4447D90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4F5037-B1D7-ED8F-7161-1ACFA8E6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D2E392-B033-02D8-8324-061419A4895E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7751DF-1D74-D910-F7A5-8482F6C2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8F0F9D-9D86-AC8E-5CAB-87B702886619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D2D600E-36DF-C149-A5BE-3625F437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2D807E-C3B2-B717-31E5-70435D432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77ABCF3-5FBE-3910-805F-17B4A8160AD1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D233B8-26F0-C2B9-AC8E-B52B7CEE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9F90B6-B3DA-A745-F658-43A0533E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899D70-7108-C25C-7B57-B0309DABD4A3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2536D8-A71C-DBA5-2CDA-60D1C2303AD1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E57EF5B-D377-B6C2-EDA4-7EAE865C550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C726A61-DDF8-6689-7E23-7A812B83C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D7FA19-7D46-297D-8347-E011867C66FC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4D46249-843A-7139-6711-431B0FDE67E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1863D4E-46D2-B795-8AB4-CE80FE8B3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157DAC-81DF-E709-11ED-E7799D41B20C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A4A8CC8-E034-104D-8DE9-6DAC2D4AB8E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F54D63-653C-8909-5994-C6A8453EA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/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/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blipFill>
                <a:blip r:embed="rId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4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/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85A3A02-8F0A-A8CD-0850-BA767C103FE8}"/>
              </a:ext>
            </a:extLst>
          </p:cNvPr>
          <p:cNvSpPr txBox="1"/>
          <p:nvPr/>
        </p:nvSpPr>
        <p:spPr>
          <a:xfrm rot="16200000">
            <a:off x="4165298" y="290539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C6E7F8E-9B3E-768D-2A9E-3BD405AAADBE}"/>
              </a:ext>
            </a:extLst>
          </p:cNvPr>
          <p:cNvSpPr txBox="1"/>
          <p:nvPr/>
        </p:nvSpPr>
        <p:spPr>
          <a:xfrm rot="16200000">
            <a:off x="4165297" y="414673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/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blipFill>
                <a:blip r:embed="rId7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/>
              <p:nvPr/>
            </p:nvSpPr>
            <p:spPr>
              <a:xfrm>
                <a:off x="8359517" y="3798219"/>
                <a:ext cx="433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798219"/>
                <a:ext cx="433580" cy="369332"/>
              </a:xfrm>
              <a:prstGeom prst="rect">
                <a:avLst/>
              </a:prstGeom>
              <a:blipFill>
                <a:blip r:embed="rId8"/>
                <a:stretch>
                  <a:fillRect l="-18310" r="-422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/>
              <p:nvPr/>
            </p:nvSpPr>
            <p:spPr>
              <a:xfrm>
                <a:off x="8345522" y="5362329"/>
                <a:ext cx="45358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362329"/>
                <a:ext cx="453586" cy="369332"/>
              </a:xfrm>
              <a:prstGeom prst="rect">
                <a:avLst/>
              </a:prstGeom>
              <a:blipFill>
                <a:blip r:embed="rId9"/>
                <a:stretch>
                  <a:fillRect l="-16216" r="-405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B4D54D42-CE8A-A8D1-0CC7-26A6A67F33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1532" y="434708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/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Shifter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blipFill>
                <a:blip r:embed="rId12"/>
                <a:stretch>
                  <a:fillRect l="-5844" t="-26667" r="-876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ED97D8-DED7-F6E4-FDDF-5F1D8B55B271}"/>
              </a:ext>
            </a:extLst>
          </p:cNvPr>
          <p:cNvSpPr/>
          <p:nvPr/>
        </p:nvSpPr>
        <p:spPr>
          <a:xfrm>
            <a:off x="3802090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36C364-E7CC-DCCF-0628-135A8B2A26E4}"/>
              </a:ext>
            </a:extLst>
          </p:cNvPr>
          <p:cNvCxnSpPr/>
          <p:nvPr/>
        </p:nvCxnSpPr>
        <p:spPr>
          <a:xfrm>
            <a:off x="5529097" y="5312145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F65CCD-2A0C-FFDB-32F2-9EF5E050287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56288" y="5312145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DA285C4-0397-6C79-D074-8F421FE7A745}"/>
              </a:ext>
            </a:extLst>
          </p:cNvPr>
          <p:cNvGrpSpPr/>
          <p:nvPr/>
        </p:nvGrpSpPr>
        <p:grpSpPr>
          <a:xfrm>
            <a:off x="5862955" y="3807498"/>
            <a:ext cx="2523479" cy="2558571"/>
            <a:chOff x="5172075" y="1067826"/>
            <a:chExt cx="2523479" cy="25585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2742FC-C5F0-4DE3-B0BC-E30584ED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11EF7B-69EB-8915-CBD2-A229ACB5DCDD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8C1B1-0AB4-942C-B8CD-C6FB8DD6E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3618284-8ACC-1165-8C46-6F45B6CAE61F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E2D859-1B53-D281-18FE-7FAA54B94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FE23C09-91C3-D370-1E4F-3511AE78F074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DE78FA-AA62-C9B9-6113-5E25AB1376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CA0EC8-BCB9-DB81-3DF4-006B122E5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711F992-B0FA-6F9B-1284-BB5AB7013799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46D89B-3941-C450-BC39-C45F3BB96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58BB4F-D000-E56C-2D99-80F1FB506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9F38546-0D86-5DCD-6624-557FC281252A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74899F-8019-3D23-57B6-9EB870AB22FC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FEEABEA-4429-E70B-A1A8-7FA1A3D74852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2C4AEE7-EE49-4B88-543F-DBD38CD5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13EC632-B644-23FE-24E7-51C86B44A560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744E36B-A64E-6976-C547-02AB442E512C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5E16AFF-921E-CFDB-1E13-CB62D1A2A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96C5065-AADF-56F8-2330-F50B288E7C56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970D55E-833A-D266-F080-1624D7169FEB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E243FDBE-3A9C-F5A9-B732-9DD93EBA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/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/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blipFill>
                <a:blip r:embed="rId14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F2FC052-0E20-410D-2F2C-709CF4983612}"/>
              </a:ext>
            </a:extLst>
          </p:cNvPr>
          <p:cNvSpPr/>
          <p:nvPr/>
        </p:nvSpPr>
        <p:spPr>
          <a:xfrm rot="5400000">
            <a:off x="7249393" y="2698607"/>
            <a:ext cx="4393370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7ABC388-B9AD-7D01-AE27-8978471CF16C}"/>
              </a:ext>
            </a:extLst>
          </p:cNvPr>
          <p:cNvCxnSpPr>
            <a:cxnSpLocks/>
          </p:cNvCxnSpPr>
          <p:nvPr/>
        </p:nvCxnSpPr>
        <p:spPr>
          <a:xfrm>
            <a:off x="1325154" y="3026436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A673364-C8B4-A412-2B5E-4F3EBF6ED322}"/>
              </a:ext>
            </a:extLst>
          </p:cNvPr>
          <p:cNvCxnSpPr>
            <a:cxnSpLocks/>
          </p:cNvCxnSpPr>
          <p:nvPr/>
        </p:nvCxnSpPr>
        <p:spPr>
          <a:xfrm>
            <a:off x="1325154" y="3537399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4E79C4-FAB2-227A-B7B4-67E21CD164D2}"/>
              </a:ext>
            </a:extLst>
          </p:cNvPr>
          <p:cNvCxnSpPr>
            <a:cxnSpLocks/>
          </p:cNvCxnSpPr>
          <p:nvPr/>
        </p:nvCxnSpPr>
        <p:spPr>
          <a:xfrm>
            <a:off x="1325154" y="4868311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8148224C-5ECC-DE47-30FE-D5633F9C0B42}"/>
              </a:ext>
            </a:extLst>
          </p:cNvPr>
          <p:cNvSpPr txBox="1"/>
          <p:nvPr/>
        </p:nvSpPr>
        <p:spPr>
          <a:xfrm rot="16200000">
            <a:off x="1313105" y="374993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61565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11EF7B-69EB-8915-CBD2-A229ACB5DCDD}"/>
              </a:ext>
            </a:extLst>
          </p:cNvPr>
          <p:cNvSpPr/>
          <p:nvPr/>
        </p:nvSpPr>
        <p:spPr>
          <a:xfrm>
            <a:off x="6017798" y="952016"/>
            <a:ext cx="1119414" cy="54140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BDD88F-0B67-CB49-26A0-1EEEA9A39316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6471E-5F5C-869A-8E71-3783B777624A}"/>
              </a:ext>
            </a:extLst>
          </p:cNvPr>
          <p:cNvSpPr/>
          <p:nvPr/>
        </p:nvSpPr>
        <p:spPr>
          <a:xfrm>
            <a:off x="3552738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7C5D1D-AA37-A0BD-EBC8-362C2CFD89E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396450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E5D2E392-B033-02D8-8324-061419A4895E}"/>
              </a:ext>
            </a:extLst>
          </p:cNvPr>
          <p:cNvSpPr/>
          <p:nvPr/>
        </p:nvSpPr>
        <p:spPr>
          <a:xfrm rot="10800000">
            <a:off x="7993694" y="1159865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7751DF-1D74-D910-F7A5-8482F6C2C239}"/>
              </a:ext>
            </a:extLst>
          </p:cNvPr>
          <p:cNvCxnSpPr>
            <a:cxnSpLocks/>
          </p:cNvCxnSpPr>
          <p:nvPr/>
        </p:nvCxnSpPr>
        <p:spPr>
          <a:xfrm flipV="1">
            <a:off x="8190064" y="1480783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F88F0F9D-9D86-AC8E-5CAB-87B702886619}"/>
              </a:ext>
            </a:extLst>
          </p:cNvPr>
          <p:cNvSpPr/>
          <p:nvPr/>
        </p:nvSpPr>
        <p:spPr>
          <a:xfrm rot="10800000">
            <a:off x="7993694" y="1914070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92D807E-C3B2-B717-31E5-70435D4328FC}"/>
              </a:ext>
            </a:extLst>
          </p:cNvPr>
          <p:cNvCxnSpPr>
            <a:cxnSpLocks/>
          </p:cNvCxnSpPr>
          <p:nvPr/>
        </p:nvCxnSpPr>
        <p:spPr>
          <a:xfrm flipV="1">
            <a:off x="8190064" y="2234988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077ABCF3-5FBE-3910-805F-17B4A8160AD1}"/>
              </a:ext>
            </a:extLst>
          </p:cNvPr>
          <p:cNvSpPr/>
          <p:nvPr/>
        </p:nvSpPr>
        <p:spPr>
          <a:xfrm rot="10800000">
            <a:off x="7993694" y="2671324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D233B8-26F0-C2B9-AC8E-B52B7CEE49C8}"/>
              </a:ext>
            </a:extLst>
          </p:cNvPr>
          <p:cNvCxnSpPr>
            <a:cxnSpLocks/>
          </p:cNvCxnSpPr>
          <p:nvPr/>
        </p:nvCxnSpPr>
        <p:spPr>
          <a:xfrm flipV="1">
            <a:off x="8190064" y="2992242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/>
              <p:nvPr/>
            </p:nvSpPr>
            <p:spPr>
              <a:xfrm>
                <a:off x="3798284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4" y="2209178"/>
                <a:ext cx="1235915" cy="369332"/>
              </a:xfrm>
              <a:prstGeom prst="rect">
                <a:avLst/>
              </a:prstGeom>
              <a:blipFill>
                <a:blip r:embed="rId2"/>
                <a:stretch>
                  <a:fillRect l="-5419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3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C4B215-E471-B259-D6E0-27A94BDDD5BD}"/>
              </a:ext>
            </a:extLst>
          </p:cNvPr>
          <p:cNvCxnSpPr>
            <a:cxnSpLocks/>
          </p:cNvCxnSpPr>
          <p:nvPr/>
        </p:nvCxnSpPr>
        <p:spPr>
          <a:xfrm>
            <a:off x="1325154" y="3026436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7D648B-54B2-5CA9-6721-857C8681F15B}"/>
              </a:ext>
            </a:extLst>
          </p:cNvPr>
          <p:cNvCxnSpPr>
            <a:cxnSpLocks/>
          </p:cNvCxnSpPr>
          <p:nvPr/>
        </p:nvCxnSpPr>
        <p:spPr>
          <a:xfrm>
            <a:off x="1325154" y="3537399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E2EFF8-553C-D746-3C63-D5E7B70B5E13}"/>
              </a:ext>
            </a:extLst>
          </p:cNvPr>
          <p:cNvCxnSpPr>
            <a:cxnSpLocks/>
          </p:cNvCxnSpPr>
          <p:nvPr/>
        </p:nvCxnSpPr>
        <p:spPr>
          <a:xfrm>
            <a:off x="1325154" y="4868311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25891DD-8BB7-961A-0D49-F0BD9613F36F}"/>
              </a:ext>
            </a:extLst>
          </p:cNvPr>
          <p:cNvSpPr txBox="1"/>
          <p:nvPr/>
        </p:nvSpPr>
        <p:spPr>
          <a:xfrm rot="16200000">
            <a:off x="1313105" y="374993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/>
              <p:nvPr/>
            </p:nvSpPr>
            <p:spPr>
              <a:xfrm>
                <a:off x="8371746" y="1147144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1147144"/>
                <a:ext cx="360227" cy="369332"/>
              </a:xfrm>
              <a:prstGeom prst="rect">
                <a:avLst/>
              </a:prstGeom>
              <a:blipFill>
                <a:blip r:embed="rId5"/>
                <a:stretch>
                  <a:fillRect l="-22034" r="-6780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/>
              <p:nvPr/>
            </p:nvSpPr>
            <p:spPr>
              <a:xfrm>
                <a:off x="8359517" y="3537399"/>
                <a:ext cx="4335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537399"/>
                <a:ext cx="433580" cy="369332"/>
              </a:xfrm>
              <a:prstGeom prst="rect">
                <a:avLst/>
              </a:prstGeom>
              <a:blipFill>
                <a:blip r:embed="rId6"/>
                <a:stretch>
                  <a:fillRect l="-18310" r="-4225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/>
              <p:nvPr/>
            </p:nvSpPr>
            <p:spPr>
              <a:xfrm>
                <a:off x="8345522" y="5101509"/>
                <a:ext cx="4401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101509"/>
                <a:ext cx="440120" cy="369332"/>
              </a:xfrm>
              <a:prstGeom prst="rect">
                <a:avLst/>
              </a:prstGeom>
              <a:blipFill>
                <a:blip r:embed="rId7"/>
                <a:stretch>
                  <a:fillRect l="-18056" r="-5556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B4D54D42-CE8A-A8D1-0CC7-26A6A67F33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1532" y="4347083"/>
            <a:ext cx="914400" cy="914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ED97D8-DED7-F6E4-FDDF-5F1D8B55B271}"/>
              </a:ext>
            </a:extLst>
          </p:cNvPr>
          <p:cNvSpPr/>
          <p:nvPr/>
        </p:nvSpPr>
        <p:spPr>
          <a:xfrm>
            <a:off x="3552738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F65CCD-2A0C-FFDB-32F2-9EF5E050287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69369" y="5312146"/>
            <a:ext cx="3833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03618284-8ACC-1165-8C46-6F45B6CAE61F}"/>
              </a:ext>
            </a:extLst>
          </p:cNvPr>
          <p:cNvSpPr/>
          <p:nvPr/>
        </p:nvSpPr>
        <p:spPr>
          <a:xfrm rot="10800000">
            <a:off x="7993694" y="3546678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E2D859-1B53-D281-18FE-7FAA54B9483D}"/>
              </a:ext>
            </a:extLst>
          </p:cNvPr>
          <p:cNvCxnSpPr>
            <a:cxnSpLocks/>
          </p:cNvCxnSpPr>
          <p:nvPr/>
        </p:nvCxnSpPr>
        <p:spPr>
          <a:xfrm flipV="1">
            <a:off x="8190064" y="3867596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FE23C09-91C3-D370-1E4F-3511AE78F074}"/>
              </a:ext>
            </a:extLst>
          </p:cNvPr>
          <p:cNvSpPr/>
          <p:nvPr/>
        </p:nvSpPr>
        <p:spPr>
          <a:xfrm rot="10800000">
            <a:off x="7993694" y="4300883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CA0EC8-BCB9-DB81-3DF4-006B122E555B}"/>
              </a:ext>
            </a:extLst>
          </p:cNvPr>
          <p:cNvCxnSpPr>
            <a:cxnSpLocks/>
          </p:cNvCxnSpPr>
          <p:nvPr/>
        </p:nvCxnSpPr>
        <p:spPr>
          <a:xfrm flipV="1">
            <a:off x="8190064" y="4621801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711F992-B0FA-6F9B-1284-BB5AB7013799}"/>
              </a:ext>
            </a:extLst>
          </p:cNvPr>
          <p:cNvSpPr/>
          <p:nvPr/>
        </p:nvSpPr>
        <p:spPr>
          <a:xfrm rot="10800000">
            <a:off x="7993694" y="5058137"/>
            <a:ext cx="392740" cy="343890"/>
          </a:xfrm>
          <a:prstGeom prst="triangle">
            <a:avLst/>
          </a:prstGeom>
          <a:solidFill>
            <a:srgbClr val="FFFF00"/>
          </a:solidFill>
          <a:ln w="28575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B46D89B-3941-C450-BC39-C45F3BB9655E}"/>
              </a:ext>
            </a:extLst>
          </p:cNvPr>
          <p:cNvCxnSpPr>
            <a:cxnSpLocks/>
          </p:cNvCxnSpPr>
          <p:nvPr/>
        </p:nvCxnSpPr>
        <p:spPr>
          <a:xfrm flipV="1">
            <a:off x="8190064" y="5379055"/>
            <a:ext cx="0" cy="2661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D1294B-4EA5-2C2A-AAA6-9C711750539C}"/>
              </a:ext>
            </a:extLst>
          </p:cNvPr>
          <p:cNvGrpSpPr/>
          <p:nvPr/>
        </p:nvGrpSpPr>
        <p:grpSpPr>
          <a:xfrm>
            <a:off x="5279745" y="1422999"/>
            <a:ext cx="2916117" cy="3687801"/>
            <a:chOff x="5279745" y="1422999"/>
            <a:chExt cx="2916117" cy="3687801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B5E690-FF8A-9F03-DBD7-0F1E729C7AE9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5279745" y="2399754"/>
              <a:ext cx="33444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4CDBF0-ED6E-4D3D-2F3E-D0DEF9073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1739310"/>
              <a:ext cx="0" cy="315175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4F5037-B1D7-ED8F-7161-1ACFA8E6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1731690"/>
              <a:ext cx="2567339" cy="76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D2D600E-36DF-C149-A5BE-3625F437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25983" y="3243112"/>
              <a:ext cx="2569879" cy="135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92536D8-A71C-DBA5-2CDA-60D1C2303AD1}"/>
                </a:ext>
              </a:extLst>
            </p:cNvPr>
            <p:cNvGrpSpPr/>
            <p:nvPr/>
          </p:nvGrpSpPr>
          <p:grpSpPr>
            <a:xfrm>
              <a:off x="6400027" y="1422999"/>
              <a:ext cx="399553" cy="551180"/>
              <a:chOff x="5709147" y="1330960"/>
              <a:chExt cx="399553" cy="551180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E57EF5B-D377-B6C2-EDA4-7EAE865C5507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C726A61-DDF8-6689-7E23-7A812B83C0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4157DAC-81DF-E709-11ED-E7799D41B20C}"/>
                </a:ext>
              </a:extLst>
            </p:cNvPr>
            <p:cNvGrpSpPr/>
            <p:nvPr/>
          </p:nvGrpSpPr>
          <p:grpSpPr>
            <a:xfrm>
              <a:off x="6400027" y="2916519"/>
              <a:ext cx="399553" cy="551180"/>
              <a:chOff x="5709147" y="1330960"/>
              <a:chExt cx="399553" cy="55118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A4A8CC8-E034-104D-8DE9-6DAC2D4AB8ED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1F54D63-653C-8909-5994-C6A8453EA5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58BB4F-D000-E56C-2D99-80F1FB506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4193" y="4875824"/>
              <a:ext cx="2579129" cy="1074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13EC632-B644-23FE-24E7-51C86B44A560}"/>
                </a:ext>
              </a:extLst>
            </p:cNvPr>
            <p:cNvGrpSpPr/>
            <p:nvPr/>
          </p:nvGrpSpPr>
          <p:grpSpPr>
            <a:xfrm>
              <a:off x="6400027" y="4559620"/>
              <a:ext cx="399553" cy="551180"/>
              <a:chOff x="5709147" y="1330960"/>
              <a:chExt cx="399553" cy="55118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744E36B-A64E-6976-C547-02AB442E512C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5E16AFF-921E-CFDB-1E13-CB62D1A2AA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C6EAC5-2649-4819-A12C-D26410328AA5}"/>
              </a:ext>
            </a:extLst>
          </p:cNvPr>
          <p:cNvGrpSpPr/>
          <p:nvPr/>
        </p:nvGrpSpPr>
        <p:grpSpPr>
          <a:xfrm>
            <a:off x="5279745" y="2172807"/>
            <a:ext cx="2916117" cy="3681705"/>
            <a:chOff x="5279745" y="2172807"/>
            <a:chExt cx="2916117" cy="368170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9F90B6-B3DA-A745-F658-43A0533E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2955" y="248901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D7FA19-7D46-297D-8347-E011867C66FC}"/>
                </a:ext>
              </a:extLst>
            </p:cNvPr>
            <p:cNvGrpSpPr/>
            <p:nvPr/>
          </p:nvGrpSpPr>
          <p:grpSpPr>
            <a:xfrm>
              <a:off x="6400027" y="2172807"/>
              <a:ext cx="399553" cy="551180"/>
              <a:chOff x="5709147" y="1330960"/>
              <a:chExt cx="399553" cy="55118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4D46249-843A-7139-6711-431B0FDE67E4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1863D4E-46D2-B795-8AB4-CE80FE8B34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736C364-E7CC-DCCF-0628-135A8B2A26E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5279745" y="5312146"/>
              <a:ext cx="59883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2742FC-C5F0-4DE3-B0BC-E30584ED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8576" y="2504250"/>
              <a:ext cx="0" cy="314091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8C1B1-0AB4-942C-B8CD-C6FB8DD6E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8576" y="4118503"/>
              <a:ext cx="2314746" cy="11464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DE78FA-AA62-C9B9-6113-5E25AB1376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5495" y="5629925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A74899F-8019-3D23-57B6-9EB870AB22FC}"/>
                </a:ext>
              </a:extLst>
            </p:cNvPr>
            <p:cNvGrpSpPr/>
            <p:nvPr/>
          </p:nvGrpSpPr>
          <p:grpSpPr>
            <a:xfrm>
              <a:off x="6400027" y="3809812"/>
              <a:ext cx="399553" cy="551180"/>
              <a:chOff x="5709147" y="1330960"/>
              <a:chExt cx="399553" cy="551180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FEEABEA-4429-E70B-A1A8-7FA1A3D74852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72C4AEE7-EE49-4B88-543F-DBD38CD5FA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96C5065-AADF-56F8-2330-F50B288E7C56}"/>
                </a:ext>
              </a:extLst>
            </p:cNvPr>
            <p:cNvGrpSpPr/>
            <p:nvPr/>
          </p:nvGrpSpPr>
          <p:grpSpPr>
            <a:xfrm>
              <a:off x="6400027" y="5303332"/>
              <a:ext cx="399553" cy="551180"/>
              <a:chOff x="5709147" y="1330960"/>
              <a:chExt cx="399553" cy="55118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970D55E-833A-D266-F080-1624D7169FEB}"/>
                  </a:ext>
                </a:extLst>
              </p:cNvPr>
              <p:cNvSpPr/>
              <p:nvPr/>
            </p:nvSpPr>
            <p:spPr>
              <a:xfrm>
                <a:off x="5709147" y="1454456"/>
                <a:ext cx="354957" cy="37039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243FDBE-3A9C-F5A9-B732-9DD93EBA4B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09147" y="1330960"/>
                <a:ext cx="399553" cy="5511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olid"/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/>
              <p:nvPr/>
            </p:nvSpPr>
            <p:spPr>
              <a:xfrm>
                <a:off x="3798284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4" y="5121570"/>
                <a:ext cx="1235915" cy="369332"/>
              </a:xfrm>
              <a:prstGeom prst="rect">
                <a:avLst/>
              </a:prstGeom>
              <a:blipFill>
                <a:blip r:embed="rId10"/>
                <a:stretch>
                  <a:fillRect l="-5419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F2FC052-0E20-410D-2F2C-709CF4983612}"/>
              </a:ext>
            </a:extLst>
          </p:cNvPr>
          <p:cNvSpPr/>
          <p:nvPr/>
        </p:nvSpPr>
        <p:spPr>
          <a:xfrm rot="5400000">
            <a:off x="7249393" y="2698607"/>
            <a:ext cx="4393370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C9733FD-DB1B-85F8-617B-A8D1C348C384}"/>
                  </a:ext>
                </a:extLst>
              </p:cNvPr>
              <p:cNvSpPr txBox="1"/>
              <p:nvPr/>
            </p:nvSpPr>
            <p:spPr>
              <a:xfrm>
                <a:off x="5614193" y="494978"/>
                <a:ext cx="1877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Shifter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AC9733FD-DB1B-85F8-617B-A8D1C348C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193" y="494978"/>
                <a:ext cx="1877117" cy="369332"/>
              </a:xfrm>
              <a:prstGeom prst="rect">
                <a:avLst/>
              </a:prstGeom>
              <a:blipFill>
                <a:blip r:embed="rId11"/>
                <a:stretch>
                  <a:fillRect l="-5844" t="-24590" r="-8766" b="-49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84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CD5EF-63E5-65D2-4D13-E639D5825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3F8F40-0209-9274-2F34-8DB0D5902F3C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6AAD4FC-ADCC-C951-E2CE-353A33730E66}"/>
              </a:ext>
            </a:extLst>
          </p:cNvPr>
          <p:cNvSpPr/>
          <p:nvPr/>
        </p:nvSpPr>
        <p:spPr>
          <a:xfrm>
            <a:off x="3802090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4E841C-0E5B-97E3-4D86-3A8FB6BD3330}"/>
              </a:ext>
            </a:extLst>
          </p:cNvPr>
          <p:cNvCxnSpPr/>
          <p:nvPr/>
        </p:nvCxnSpPr>
        <p:spPr>
          <a:xfrm>
            <a:off x="5529097" y="239975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E19B79B-C4ED-CA68-2D80-A89AE99A46A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509EE5B-4432-CE0D-A2F6-56778827550F}"/>
              </a:ext>
            </a:extLst>
          </p:cNvPr>
          <p:cNvGrpSpPr/>
          <p:nvPr/>
        </p:nvGrpSpPr>
        <p:grpSpPr>
          <a:xfrm>
            <a:off x="5862955" y="89510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7FA8588-1DE2-E918-5241-E6A9D6FD3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01C9B08-1DD2-437E-A893-8D94B3450B42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18031B6-A51D-3A92-8B61-DE380CCFD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00454DB-5E53-CA3D-08F8-F5B95C2C9BE0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EF33513-BCB6-B26D-8D1A-4B4024B3CC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857E72D9-0DEF-05DA-AF79-F648C096805A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5878A5D-5BC2-9F1A-80D6-398F42F795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A125113-A886-28D2-6378-2034F9191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31DB066E-04FB-D5B2-EA6D-017BE28B60AA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B489685-E885-4F16-D2FC-4DCDB3755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1FE0A88-96CA-BBDA-9B9C-6108A423C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F573738-D40E-32BB-3240-3B80392028F5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82A2CB3-9B53-6781-67D3-48F1AC7DA7BE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266DB4EA-7B59-79D7-1D23-124187E6A898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FF3CF14B-82AD-FED6-DA82-B4F172F961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ADA7691-6AB3-E311-3F83-81B2DE7D0BB9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F2557B1-E941-43B6-416B-1B69A4B4BEC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CC6D2424-3C10-8345-8CF7-A7E02DAD74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EF4B647-B9E9-4280-FF7E-485F81A68C7B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710875E6-9166-BF40-AEC9-92AA3D335F18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43A5BC80-FF95-DF5F-5DC7-0A59E463D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CF75648-1DFD-F988-77A9-4312F586EDED}"/>
                  </a:ext>
                </a:extLst>
              </p:cNvPr>
              <p:cNvSpPr txBox="1"/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CF75648-1DFD-F988-77A9-4312F586E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E8C259F-46E9-C679-B3BB-D90B4CD3140B}"/>
                  </a:ext>
                </a:extLst>
              </p:cNvPr>
              <p:cNvSpPr txBox="1"/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E8C259F-46E9-C679-B3BB-D90B4CD31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blipFill>
                <a:blip r:embed="rId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7D8195-60B6-A6D7-CBC1-B9DD8CDDBC72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807D8195-60B6-A6D7-CBC1-B9DD8CDDB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4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CC8462B-F5F1-0149-C620-AB053C613CC1}"/>
              </a:ext>
            </a:extLst>
          </p:cNvPr>
          <p:cNvCxnSpPr>
            <a:cxnSpLocks/>
          </p:cNvCxnSpPr>
          <p:nvPr/>
        </p:nvCxnSpPr>
        <p:spPr>
          <a:xfrm>
            <a:off x="1325154" y="2239492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653D217-3AE8-25C6-8397-1ECA57198F27}"/>
              </a:ext>
            </a:extLst>
          </p:cNvPr>
          <p:cNvCxnSpPr>
            <a:cxnSpLocks/>
          </p:cNvCxnSpPr>
          <p:nvPr/>
        </p:nvCxnSpPr>
        <p:spPr>
          <a:xfrm>
            <a:off x="1325154" y="275045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A7DC637-21DB-3CB3-2942-25E06476C51D}"/>
              </a:ext>
            </a:extLst>
          </p:cNvPr>
          <p:cNvCxnSpPr>
            <a:cxnSpLocks/>
          </p:cNvCxnSpPr>
          <p:nvPr/>
        </p:nvCxnSpPr>
        <p:spPr>
          <a:xfrm>
            <a:off x="1325154" y="554699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4111034-0926-156A-1777-676B777FCEB1}"/>
                  </a:ext>
                </a:extLst>
              </p:cNvPr>
              <p:cNvSpPr txBox="1"/>
              <p:nvPr/>
            </p:nvSpPr>
            <p:spPr>
              <a:xfrm>
                <a:off x="1211048" y="3880341"/>
                <a:ext cx="95173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4111034-0926-156A-1777-676B777FC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48" y="3880341"/>
                <a:ext cx="95173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187E25DD-F0F0-3F4C-C78A-872DF371FF04}"/>
              </a:ext>
            </a:extLst>
          </p:cNvPr>
          <p:cNvSpPr txBox="1"/>
          <p:nvPr/>
        </p:nvSpPr>
        <p:spPr>
          <a:xfrm rot="16200000">
            <a:off x="1313104" y="302798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0CDA9D7-9D38-A131-375D-5793D353E3F3}"/>
              </a:ext>
            </a:extLst>
          </p:cNvPr>
          <p:cNvSpPr txBox="1"/>
          <p:nvPr/>
        </p:nvSpPr>
        <p:spPr>
          <a:xfrm rot="16200000">
            <a:off x="1313104" y="4609586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48135B4-5F57-4032-B8F0-82CD8D3F5492}"/>
                  </a:ext>
                </a:extLst>
              </p:cNvPr>
              <p:cNvSpPr txBox="1"/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48135B4-5F57-4032-B8F0-82CD8D3F54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B62E2ED0-80B2-46AD-9B80-3E05D8302AF5}"/>
              </a:ext>
            </a:extLst>
          </p:cNvPr>
          <p:cNvSpPr txBox="1"/>
          <p:nvPr/>
        </p:nvSpPr>
        <p:spPr>
          <a:xfrm rot="16200000">
            <a:off x="4165298" y="290539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1192ED3-5602-28A3-9973-D0014699C7DD}"/>
              </a:ext>
            </a:extLst>
          </p:cNvPr>
          <p:cNvSpPr txBox="1"/>
          <p:nvPr/>
        </p:nvSpPr>
        <p:spPr>
          <a:xfrm rot="16200000">
            <a:off x="4165297" y="414673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B74ECF-09F1-8B4A-A16F-24026F08318B}"/>
                  </a:ext>
                </a:extLst>
              </p:cNvPr>
              <p:cNvSpPr txBox="1"/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BB74ECF-09F1-8B4A-A16F-24026F083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blipFill>
                <a:blip r:embed="rId7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22DD973-86CF-B500-C9A5-2884526F3408}"/>
                  </a:ext>
                </a:extLst>
              </p:cNvPr>
              <p:cNvSpPr txBox="1"/>
              <p:nvPr/>
            </p:nvSpPr>
            <p:spPr>
              <a:xfrm>
                <a:off x="8359517" y="3798219"/>
                <a:ext cx="369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A22DD973-86CF-B500-C9A5-2884526F3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798219"/>
                <a:ext cx="369460" cy="369332"/>
              </a:xfrm>
              <a:prstGeom prst="rect">
                <a:avLst/>
              </a:prstGeom>
              <a:blipFill>
                <a:blip r:embed="rId8"/>
                <a:stretch>
                  <a:fillRect l="-21311" r="-3279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E67214-BD71-E84F-38CC-1519EF76F4F4}"/>
                  </a:ext>
                </a:extLst>
              </p:cNvPr>
              <p:cNvSpPr txBox="1"/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8E67214-BD71-E84F-38CC-1519EF76F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blipFill>
                <a:blip r:embed="rId9"/>
                <a:stretch>
                  <a:fillRect l="-19118" r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61042A30-B1BF-23C6-B620-5B4927DEC3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1532" y="434708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D11950-9395-7D22-B44A-CCFBD73AE1E6}"/>
                  </a:ext>
                </a:extLst>
              </p:cNvPr>
              <p:cNvSpPr txBox="1"/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Phase</m:t>
                    </m:r>
                    <m: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Shifter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FD11950-9395-7D22-B44A-CCFBD73AE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316" y="480413"/>
                <a:ext cx="1877117" cy="369332"/>
              </a:xfrm>
              <a:prstGeom prst="rect">
                <a:avLst/>
              </a:prstGeom>
              <a:blipFill>
                <a:blip r:embed="rId12"/>
                <a:stretch>
                  <a:fillRect l="-5844" t="-26667" r="-876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387E2AB-8AD7-AC7C-36A5-EDE16603A30F}"/>
              </a:ext>
            </a:extLst>
          </p:cNvPr>
          <p:cNvSpPr/>
          <p:nvPr/>
        </p:nvSpPr>
        <p:spPr>
          <a:xfrm>
            <a:off x="3802090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4C8CC1-94E8-5230-F2BF-4C282A2D0E68}"/>
              </a:ext>
            </a:extLst>
          </p:cNvPr>
          <p:cNvCxnSpPr/>
          <p:nvPr/>
        </p:nvCxnSpPr>
        <p:spPr>
          <a:xfrm>
            <a:off x="5529097" y="5312145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EDB0E7A-6107-8CC3-FF77-0B446A6F9786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56288" y="5312145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7BB8A0AE-97C9-65F9-D2B0-7690A13AE7C3}"/>
              </a:ext>
            </a:extLst>
          </p:cNvPr>
          <p:cNvGrpSpPr/>
          <p:nvPr/>
        </p:nvGrpSpPr>
        <p:grpSpPr>
          <a:xfrm>
            <a:off x="5862955" y="3807498"/>
            <a:ext cx="2523479" cy="2558571"/>
            <a:chOff x="5172075" y="1067826"/>
            <a:chExt cx="2523479" cy="25585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FA449A0-555D-99E6-FB00-8688469BD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08F8D07-6ACB-43CD-BA2D-8CFAE3AAA8CB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48ECB70-3D56-E98C-4E17-52816A7EB2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6D006B4-7065-1ADE-B097-C83D26AA64D3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4CE060-F0D9-19F1-13F6-4836F7AC2E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E073F5C-AA03-9B66-F7C7-50702BC5A44A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B077F8-F12E-BB81-704C-04F95677A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D7DFC1D-CB9F-E1E5-1E76-1538DB17C1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8F45582B-DF64-88E9-6515-2AD212AE157C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F397A9-B00C-B9A7-47BE-FD947C456F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CA345B-4593-8942-CCEE-3A007CD14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D5D9E0F-3BB0-921A-C987-BDAE374B04E2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6ECD858-D2CE-1592-C4D3-EDFE65DE7D3B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E6DFE3E3-9819-26DB-1C46-7C32E157B966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89005D36-D64E-4620-5286-29C5449046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04A202B-EA42-36F7-BBF8-968B3183A22E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F333354A-2826-79EE-1E18-E1D8E61354A3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C8EB3DE7-109E-AB10-0047-98BC8C7130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FCCAB78-2CA6-F3DF-3AE8-5B026518227E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6E107C2D-E891-096C-5857-B1E93E283775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A7F773D7-D74D-8CE1-45E7-4CEEC7DC2D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DC62D1-ED62-9A94-8E07-5901462DD71C}"/>
                  </a:ext>
                </a:extLst>
              </p:cNvPr>
              <p:cNvSpPr txBox="1"/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5DC62D1-ED62-9A94-8E07-5901462DD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8842AD-AD37-7C47-1FFA-7FAD9C0AADED}"/>
                  </a:ext>
                </a:extLst>
              </p:cNvPr>
              <p:cNvSpPr txBox="1"/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E8842AD-AD37-7C47-1FFA-7FAD9C0AA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blipFill>
                <a:blip r:embed="rId14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47ED894-20F7-E8CB-E9D2-D63BABAD91B8}"/>
              </a:ext>
            </a:extLst>
          </p:cNvPr>
          <p:cNvSpPr/>
          <p:nvPr/>
        </p:nvSpPr>
        <p:spPr>
          <a:xfrm rot="5400000">
            <a:off x="7249393" y="2698607"/>
            <a:ext cx="4393370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644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582AF44-5D51-6513-C710-531A7DBC1F55}"/>
              </a:ext>
            </a:extLst>
          </p:cNvPr>
          <p:cNvGrpSpPr/>
          <p:nvPr/>
        </p:nvGrpSpPr>
        <p:grpSpPr>
          <a:xfrm>
            <a:off x="1195444" y="494978"/>
            <a:ext cx="9680488" cy="5871091"/>
            <a:chOff x="1195444" y="494978"/>
            <a:chExt cx="9680488" cy="587109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11EF7B-69EB-8915-CBD2-A229ACB5DCDD}"/>
                </a:ext>
              </a:extLst>
            </p:cNvPr>
            <p:cNvSpPr/>
            <p:nvPr/>
          </p:nvSpPr>
          <p:spPr>
            <a:xfrm>
              <a:off x="6017798" y="952016"/>
              <a:ext cx="1119414" cy="541405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CBDD88F-0B67-CB49-26A0-1EEEA9A39316}"/>
                </a:ext>
              </a:extLst>
            </p:cNvPr>
            <p:cNvSpPr/>
            <p:nvPr/>
          </p:nvSpPr>
          <p:spPr>
            <a:xfrm>
              <a:off x="2181636" y="1621356"/>
              <a:ext cx="974652" cy="465302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BC6471E-5F5C-869A-8E71-3783B777624A}"/>
                </a:ext>
              </a:extLst>
            </p:cNvPr>
            <p:cNvSpPr/>
            <p:nvPr/>
          </p:nvSpPr>
          <p:spPr>
            <a:xfrm>
              <a:off x="3552738" y="2032257"/>
              <a:ext cx="1727007" cy="7349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B7C5D1D-AA37-A0BD-EBC8-362C2CFD89E3}"/>
                </a:ext>
              </a:extLst>
            </p:cNvPr>
            <p:cNvCxnSpPr>
              <a:cxnSpLocks/>
              <a:endCxn id="9" idx="1"/>
            </p:cNvCxnSpPr>
            <p:nvPr/>
          </p:nvCxnSpPr>
          <p:spPr>
            <a:xfrm>
              <a:off x="3156288" y="2399753"/>
              <a:ext cx="396450" cy="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D2E392-B033-02D8-8324-061419A4895E}"/>
                </a:ext>
              </a:extLst>
            </p:cNvPr>
            <p:cNvSpPr/>
            <p:nvPr/>
          </p:nvSpPr>
          <p:spPr>
            <a:xfrm rot="10800000">
              <a:off x="7993694" y="115986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7751DF-1D74-D910-F7A5-8482F6C2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148078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8F0F9D-9D86-AC8E-5CAB-87B702886619}"/>
                </a:ext>
              </a:extLst>
            </p:cNvPr>
            <p:cNvSpPr/>
            <p:nvPr/>
          </p:nvSpPr>
          <p:spPr>
            <a:xfrm rot="10800000">
              <a:off x="7993694" y="1914070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2D807E-C3B2-B717-31E5-70435D432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2234988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77ABCF3-5FBE-3910-805F-17B4A8160AD1}"/>
                </a:ext>
              </a:extLst>
            </p:cNvPr>
            <p:cNvSpPr/>
            <p:nvPr/>
          </p:nvSpPr>
          <p:spPr>
            <a:xfrm rot="10800000">
              <a:off x="7993694" y="2671324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D233B8-26F0-C2B9-AC8E-B52B7CEE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2992242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80E51B-DB46-1F09-924B-467CA6665D07}"/>
                    </a:ext>
                  </a:extLst>
                </p:cNvPr>
                <p:cNvSpPr txBox="1"/>
                <p:nvPr/>
              </p:nvSpPr>
              <p:spPr>
                <a:xfrm>
                  <a:off x="3798284" y="2209178"/>
                  <a:ext cx="12359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RF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Chain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E80E51B-DB46-1F09-924B-467CA6665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8284" y="2209178"/>
                  <a:ext cx="1235915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5419" r="-5911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D54FA29-9957-ADE9-81A1-F7DBB94D6F34}"/>
                    </a:ext>
                  </a:extLst>
                </p:cNvPr>
                <p:cNvSpPr txBox="1"/>
                <p:nvPr/>
              </p:nvSpPr>
              <p:spPr>
                <a:xfrm rot="16200000">
                  <a:off x="1571706" y="3777628"/>
                  <a:ext cx="2194512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Digital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Precoder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D54FA29-9957-ADE9-81A1-F7DBB94D6F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571706" y="3777628"/>
                  <a:ext cx="2194512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667" t="-3333" r="-33333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4C4B215-E471-B259-D6E0-27A94BDDD5BD}"/>
                </a:ext>
              </a:extLst>
            </p:cNvPr>
            <p:cNvCxnSpPr>
              <a:cxnSpLocks/>
            </p:cNvCxnSpPr>
            <p:nvPr/>
          </p:nvCxnSpPr>
          <p:spPr>
            <a:xfrm>
              <a:off x="1325154" y="2239492"/>
              <a:ext cx="8532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F7D648B-54B2-5CA9-6721-857C8681F15B}"/>
                </a:ext>
              </a:extLst>
            </p:cNvPr>
            <p:cNvCxnSpPr>
              <a:cxnSpLocks/>
            </p:cNvCxnSpPr>
            <p:nvPr/>
          </p:nvCxnSpPr>
          <p:spPr>
            <a:xfrm>
              <a:off x="1325154" y="2750455"/>
              <a:ext cx="8532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71E2EFF8-553C-D746-3C63-D5E7B70B5E13}"/>
                </a:ext>
              </a:extLst>
            </p:cNvPr>
            <p:cNvCxnSpPr>
              <a:cxnSpLocks/>
            </p:cNvCxnSpPr>
            <p:nvPr/>
          </p:nvCxnSpPr>
          <p:spPr>
            <a:xfrm>
              <a:off x="1325154" y="5546995"/>
              <a:ext cx="853225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96F7A32-38B3-9C73-A482-50D3679DC8C5}"/>
                    </a:ext>
                  </a:extLst>
                </p:cNvPr>
                <p:cNvSpPr txBox="1"/>
                <p:nvPr/>
              </p:nvSpPr>
              <p:spPr>
                <a:xfrm>
                  <a:off x="1226644" y="3880341"/>
                  <a:ext cx="951735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400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96F7A32-38B3-9C73-A482-50D3679DC8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6644" y="3880341"/>
                  <a:ext cx="951735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C03BAD4-FE4F-BB1E-784D-DF08784AF1EF}"/>
                </a:ext>
              </a:extLst>
            </p:cNvPr>
            <p:cNvSpPr txBox="1"/>
            <p:nvPr/>
          </p:nvSpPr>
          <p:spPr>
            <a:xfrm rot="16200000">
              <a:off x="1313104" y="3027985"/>
              <a:ext cx="503343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…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25891DD-8BB7-961A-0D49-F0BD9613F36F}"/>
                </a:ext>
              </a:extLst>
            </p:cNvPr>
            <p:cNvSpPr txBox="1"/>
            <p:nvPr/>
          </p:nvSpPr>
          <p:spPr>
            <a:xfrm rot="16200000">
              <a:off x="1313104" y="4609586"/>
              <a:ext cx="503343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1179405-EED2-BA66-45A4-64D70EC2D456}"/>
                    </a:ext>
                  </a:extLst>
                </p:cNvPr>
                <p:cNvSpPr txBox="1"/>
                <p:nvPr/>
              </p:nvSpPr>
              <p:spPr>
                <a:xfrm>
                  <a:off x="8371746" y="1147144"/>
                  <a:ext cx="36022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C1179405-EED2-BA66-45A4-64D70EC2D4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1746" y="1147144"/>
                  <a:ext cx="360227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2034" r="-6780" b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0E90EC5-A5FD-4211-7BD2-BFD21499030D}"/>
                    </a:ext>
                  </a:extLst>
                </p:cNvPr>
                <p:cNvSpPr txBox="1"/>
                <p:nvPr/>
              </p:nvSpPr>
              <p:spPr>
                <a:xfrm>
                  <a:off x="8359517" y="3537399"/>
                  <a:ext cx="36946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0E90EC5-A5FD-4211-7BD2-BFD2149903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9517" y="3537399"/>
                  <a:ext cx="369460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1311" r="-3279" b="-229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CC209A1-FE90-18CE-5644-9774B1D4957D}"/>
                    </a:ext>
                  </a:extLst>
                </p:cNvPr>
                <p:cNvSpPr txBox="1"/>
                <p:nvPr/>
              </p:nvSpPr>
              <p:spPr>
                <a:xfrm>
                  <a:off x="8345522" y="5101509"/>
                  <a:ext cx="41267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CC209A1-FE90-18CE-5644-9774B1D495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5522" y="5101509"/>
                  <a:ext cx="41267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9118" r="-4412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6" name="Graphic 95" descr="Smart Phone with solid fill">
              <a:extLst>
                <a:ext uri="{FF2B5EF4-FFF2-40B4-BE49-F238E27FC236}">
                  <a16:creationId xmlns:a16="http://schemas.microsoft.com/office/drawing/2014/main" id="{B4D54D42-CE8A-A8D1-0CC7-26A6A67F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961532" y="4347083"/>
              <a:ext cx="914400" cy="914400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2ED97D8-DED7-F6E4-FDDF-5F1D8B55B271}"/>
                </a:ext>
              </a:extLst>
            </p:cNvPr>
            <p:cNvSpPr/>
            <p:nvPr/>
          </p:nvSpPr>
          <p:spPr>
            <a:xfrm>
              <a:off x="3552738" y="4944649"/>
              <a:ext cx="1727007" cy="73499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7F65CCD-2A0C-FFDB-32F2-9EF5E050287B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>
              <a:off x="3169369" y="5312146"/>
              <a:ext cx="38336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3618284-8ACC-1165-8C46-6F45B6CAE61F}"/>
                </a:ext>
              </a:extLst>
            </p:cNvPr>
            <p:cNvSpPr/>
            <p:nvPr/>
          </p:nvSpPr>
          <p:spPr>
            <a:xfrm rot="10800000">
              <a:off x="7993694" y="3546678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E2D859-1B53-D281-18FE-7FAA54B94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3867596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FE23C09-91C3-D370-1E4F-3511AE78F074}"/>
                </a:ext>
              </a:extLst>
            </p:cNvPr>
            <p:cNvSpPr/>
            <p:nvPr/>
          </p:nvSpPr>
          <p:spPr>
            <a:xfrm rot="10800000">
              <a:off x="7993694" y="4300883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CA0EC8-BCB9-DB81-3DF4-006B122E5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4621801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711F992-B0FA-6F9B-1284-BB5AB7013799}"/>
                </a:ext>
              </a:extLst>
            </p:cNvPr>
            <p:cNvSpPr/>
            <p:nvPr/>
          </p:nvSpPr>
          <p:spPr>
            <a:xfrm rot="10800000">
              <a:off x="7993694" y="5058137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46D89B-3941-C450-BC39-C45F3BB96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90064" y="5379055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B6D1294B-4EA5-2C2A-AAA6-9C711750539C}"/>
                </a:ext>
              </a:extLst>
            </p:cNvPr>
            <p:cNvGrpSpPr/>
            <p:nvPr/>
          </p:nvGrpSpPr>
          <p:grpSpPr>
            <a:xfrm>
              <a:off x="5279745" y="1422999"/>
              <a:ext cx="2916117" cy="3687801"/>
              <a:chOff x="5279745" y="1422999"/>
              <a:chExt cx="2916117" cy="368780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3B5E690-FF8A-9F03-DBD7-0F1E729C7AE9}"/>
                  </a:ext>
                </a:extLst>
              </p:cNvPr>
              <p:cNvCxnSpPr>
                <a:cxnSpLocks/>
                <a:stCxn id="9" idx="3"/>
              </p:cNvCxnSpPr>
              <p:nvPr/>
            </p:nvCxnSpPr>
            <p:spPr>
              <a:xfrm>
                <a:off x="5279745" y="2399754"/>
                <a:ext cx="334448" cy="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D4CDBF0-ED6E-4D3D-2F3E-D0DEF90736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5983" y="1739310"/>
                <a:ext cx="0" cy="3151753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94F5037-B1D7-ED8F-7161-1ACFA8E690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5983" y="1731690"/>
                <a:ext cx="2567339" cy="7620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D2D600E-36DF-C149-A5BE-3625F437E2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5983" y="3243112"/>
                <a:ext cx="2569879" cy="13551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2536D8-A71C-DBA5-2CDA-60D1C2303AD1}"/>
                  </a:ext>
                </a:extLst>
              </p:cNvPr>
              <p:cNvGrpSpPr/>
              <p:nvPr/>
            </p:nvGrpSpPr>
            <p:grpSpPr>
              <a:xfrm>
                <a:off x="6400027" y="1422999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E57EF5B-D377-B6C2-EDA4-7EAE865C550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C726A61-DDF8-6689-7E23-7A812B83C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75000"/>
                      <a:lumOff val="2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157DAC-81DF-E709-11ED-E7799D41B20C}"/>
                  </a:ext>
                </a:extLst>
              </p:cNvPr>
              <p:cNvGrpSpPr/>
              <p:nvPr/>
            </p:nvGrpSpPr>
            <p:grpSpPr>
              <a:xfrm>
                <a:off x="6400027" y="2916519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A4A8CC8-E034-104D-8DE9-6DAC2D4AB8E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F54D63-653C-8909-5994-C6A8453EA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75000"/>
                      <a:lumOff val="2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058BB4F-D000-E56C-2D99-80F1FB5068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14193" y="4875824"/>
                <a:ext cx="2579129" cy="10746"/>
              </a:xfrm>
              <a:prstGeom prst="line">
                <a:avLst/>
              </a:prstGeom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13EC632-B644-23FE-24E7-51C86B44A560}"/>
                  </a:ext>
                </a:extLst>
              </p:cNvPr>
              <p:cNvGrpSpPr/>
              <p:nvPr/>
            </p:nvGrpSpPr>
            <p:grpSpPr>
              <a:xfrm>
                <a:off x="6400027" y="4559620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744E36B-A64E-6976-C547-02AB442E512C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5E16AFF-921E-CFDB-1E13-CB62D1A2A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2">
                      <a:lumMod val="75000"/>
                      <a:lumOff val="2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7C6EAC5-2649-4819-A12C-D26410328AA5}"/>
                </a:ext>
              </a:extLst>
            </p:cNvPr>
            <p:cNvGrpSpPr/>
            <p:nvPr/>
          </p:nvGrpSpPr>
          <p:grpSpPr>
            <a:xfrm>
              <a:off x="5279745" y="2172807"/>
              <a:ext cx="2916117" cy="3681705"/>
              <a:chOff x="5279745" y="2172807"/>
              <a:chExt cx="2916117" cy="3681705"/>
            </a:xfrm>
          </p:grpSpPr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579F90B6-B3DA-A745-F658-43A0533E16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2955" y="2489011"/>
                <a:ext cx="2330367" cy="1523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D7FA19-7D46-297D-8347-E011867C66FC}"/>
                  </a:ext>
                </a:extLst>
              </p:cNvPr>
              <p:cNvGrpSpPr/>
              <p:nvPr/>
            </p:nvGrpSpPr>
            <p:grpSpPr>
              <a:xfrm>
                <a:off x="6400027" y="2172807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4D46249-843A-7139-6711-431B0FDE67E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1863D4E-46D2-B795-8AB4-CE80FE8B3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5736C364-E7CC-DCCF-0628-135A8B2A26E4}"/>
                  </a:ext>
                </a:extLst>
              </p:cNvPr>
              <p:cNvCxnSpPr>
                <a:cxnSpLocks/>
                <a:stCxn id="3" idx="3"/>
              </p:cNvCxnSpPr>
              <p:nvPr/>
            </p:nvCxnSpPr>
            <p:spPr>
              <a:xfrm>
                <a:off x="5279745" y="5312146"/>
                <a:ext cx="598831" cy="0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E2742FC-C5F0-4DE3-B0BC-E30584EDAB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8576" y="2504250"/>
                <a:ext cx="0" cy="314091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AA8C1B1-0AB4-942C-B8CD-C6FB8DD6E4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78576" y="4118503"/>
                <a:ext cx="2314746" cy="1146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3DE78FA-AA62-C9B9-6113-5E25AB1376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65495" y="5629925"/>
                <a:ext cx="2330367" cy="15239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74899F-8019-3D23-57B6-9EB870AB22FC}"/>
                  </a:ext>
                </a:extLst>
              </p:cNvPr>
              <p:cNvGrpSpPr/>
              <p:nvPr/>
            </p:nvGrpSpPr>
            <p:grpSpPr>
              <a:xfrm>
                <a:off x="6400027" y="3809812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FEEABEA-4429-E70B-A1A8-7FA1A3D74852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2C4AEE7-EE49-4B88-543F-DBD38CD5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96C5065-AADF-56F8-2330-F50B288E7C56}"/>
                  </a:ext>
                </a:extLst>
              </p:cNvPr>
              <p:cNvGrpSpPr/>
              <p:nvPr/>
            </p:nvGrpSpPr>
            <p:grpSpPr>
              <a:xfrm>
                <a:off x="6400027" y="5303332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970D55E-833A-D266-F080-1624D7169FEB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E243FDBE-3A9C-F5A9-B732-9DD93EBA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8687FD9-ECC0-FDAD-63D1-F22559A054B9}"/>
                    </a:ext>
                  </a:extLst>
                </p:cNvPr>
                <p:cNvSpPr txBox="1"/>
                <p:nvPr/>
              </p:nvSpPr>
              <p:spPr>
                <a:xfrm>
                  <a:off x="3798284" y="5121570"/>
                  <a:ext cx="123591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RF</m:t>
                        </m:r>
                        <m: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Chain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48687FD9-ECC0-FDAD-63D1-F22559A05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8284" y="5121570"/>
                  <a:ext cx="1235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5419" r="-5911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FF2FC052-0E20-410D-2F2C-709CF4983612}"/>
                </a:ext>
              </a:extLst>
            </p:cNvPr>
            <p:cNvSpPr/>
            <p:nvPr/>
          </p:nvSpPr>
          <p:spPr>
            <a:xfrm rot="5400000">
              <a:off x="7249393" y="2698607"/>
              <a:ext cx="4393370" cy="1428210"/>
            </a:xfrm>
            <a:custGeom>
              <a:avLst/>
              <a:gdLst>
                <a:gd name="connsiteX0" fmla="*/ 0 w 1021976"/>
                <a:gd name="connsiteY0" fmla="*/ 1980455 h 1980455"/>
                <a:gd name="connsiteX1" fmla="*/ 779931 w 1021976"/>
                <a:gd name="connsiteY1" fmla="*/ 0 h 1980455"/>
                <a:gd name="connsiteX2" fmla="*/ 1021976 w 1021976"/>
                <a:gd name="connsiteY2" fmla="*/ 1980455 h 1980455"/>
                <a:gd name="connsiteX3" fmla="*/ 0 w 1021976"/>
                <a:gd name="connsiteY3" fmla="*/ 1980455 h 1980455"/>
                <a:gd name="connsiteX0" fmla="*/ 0 w 1649505"/>
                <a:gd name="connsiteY0" fmla="*/ 1980455 h 1980455"/>
                <a:gd name="connsiteX1" fmla="*/ 779931 w 1649505"/>
                <a:gd name="connsiteY1" fmla="*/ 0 h 1980455"/>
                <a:gd name="connsiteX2" fmla="*/ 1649505 w 1649505"/>
                <a:gd name="connsiteY2" fmla="*/ 1971491 h 1980455"/>
                <a:gd name="connsiteX3" fmla="*/ 0 w 1649505"/>
                <a:gd name="connsiteY3" fmla="*/ 1980455 h 1980455"/>
                <a:gd name="connsiteX0" fmla="*/ 0 w 2411508"/>
                <a:gd name="connsiteY0" fmla="*/ 1872879 h 1872879"/>
                <a:gd name="connsiteX1" fmla="*/ 2411508 w 2411508"/>
                <a:gd name="connsiteY1" fmla="*/ 0 h 1872879"/>
                <a:gd name="connsiteX2" fmla="*/ 1649505 w 2411508"/>
                <a:gd name="connsiteY2" fmla="*/ 1863915 h 1872879"/>
                <a:gd name="connsiteX3" fmla="*/ 0 w 2411508"/>
                <a:gd name="connsiteY3" fmla="*/ 1872879 h 1872879"/>
                <a:gd name="connsiteX0" fmla="*/ 0 w 2906076"/>
                <a:gd name="connsiteY0" fmla="*/ 1872879 h 1872879"/>
                <a:gd name="connsiteX1" fmla="*/ 2411508 w 2906076"/>
                <a:gd name="connsiteY1" fmla="*/ 0 h 1872879"/>
                <a:gd name="connsiteX2" fmla="*/ 2906076 w 2906076"/>
                <a:gd name="connsiteY2" fmla="*/ 1792724 h 1872879"/>
                <a:gd name="connsiteX3" fmla="*/ 0 w 2906076"/>
                <a:gd name="connsiteY3" fmla="*/ 1872879 h 1872879"/>
                <a:gd name="connsiteX0" fmla="*/ 0 w 3077783"/>
                <a:gd name="connsiteY0" fmla="*/ 1872879 h 1872879"/>
                <a:gd name="connsiteX1" fmla="*/ 2411508 w 3077783"/>
                <a:gd name="connsiteY1" fmla="*/ 0 h 1872879"/>
                <a:gd name="connsiteX2" fmla="*/ 3077783 w 3077783"/>
                <a:gd name="connsiteY2" fmla="*/ 1739329 h 1872879"/>
                <a:gd name="connsiteX3" fmla="*/ 0 w 3077783"/>
                <a:gd name="connsiteY3" fmla="*/ 1872879 h 1872879"/>
                <a:gd name="connsiteX0" fmla="*/ 0 w 3210464"/>
                <a:gd name="connsiteY0" fmla="*/ 1730495 h 1739329"/>
                <a:gd name="connsiteX1" fmla="*/ 2544189 w 3210464"/>
                <a:gd name="connsiteY1" fmla="*/ 0 h 1739329"/>
                <a:gd name="connsiteX2" fmla="*/ 3210464 w 3210464"/>
                <a:gd name="connsiteY2" fmla="*/ 1739329 h 1739329"/>
                <a:gd name="connsiteX3" fmla="*/ 0 w 3210464"/>
                <a:gd name="connsiteY3" fmla="*/ 1730495 h 1739329"/>
                <a:gd name="connsiteX0" fmla="*/ 0 w 3210464"/>
                <a:gd name="connsiteY0" fmla="*/ 1312242 h 1321076"/>
                <a:gd name="connsiteX1" fmla="*/ 2653458 w 3210464"/>
                <a:gd name="connsiteY1" fmla="*/ 0 h 1321076"/>
                <a:gd name="connsiteX2" fmla="*/ 3210464 w 3210464"/>
                <a:gd name="connsiteY2" fmla="*/ 1321076 h 1321076"/>
                <a:gd name="connsiteX3" fmla="*/ 0 w 3210464"/>
                <a:gd name="connsiteY3" fmla="*/ 1312242 h 1321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0464" h="1321076">
                  <a:moveTo>
                    <a:pt x="0" y="1312242"/>
                  </a:moveTo>
                  <a:lnTo>
                    <a:pt x="2653458" y="0"/>
                  </a:lnTo>
                  <a:lnTo>
                    <a:pt x="3210464" y="1321076"/>
                  </a:lnTo>
                  <a:lnTo>
                    <a:pt x="0" y="1312242"/>
                  </a:lnTo>
                  <a:close/>
                </a:path>
              </a:pathLst>
            </a:custGeom>
            <a:gradFill>
              <a:gsLst>
                <a:gs pos="91000">
                  <a:srgbClr val="CDE1F4"/>
                </a:gs>
                <a:gs pos="63000">
                  <a:srgbClr val="82B4E4"/>
                </a:gs>
                <a:gs pos="0">
                  <a:schemeClr val="tx2">
                    <a:lumMod val="25000"/>
                    <a:lumOff val="75000"/>
                  </a:schemeClr>
                </a:gs>
                <a:gs pos="100000">
                  <a:schemeClr val="tx2">
                    <a:lumMod val="10000"/>
                    <a:lumOff val="9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C9733FD-DB1B-85F8-617B-A8D1C348C384}"/>
                    </a:ext>
                  </a:extLst>
                </p:cNvPr>
                <p:cNvSpPr txBox="1"/>
                <p:nvPr/>
              </p:nvSpPr>
              <p:spPr>
                <a:xfrm>
                  <a:off x="5614193" y="494978"/>
                  <a:ext cx="18771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Phase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Shifter</m:t>
                      </m:r>
                    </m:oMath>
                  </a14:m>
                  <a:r>
                    <a:rPr lang="en-US" sz="2400" dirty="0">
                      <a:solidFill>
                        <a:schemeClr val="tx1"/>
                      </a:solidFill>
                    </a:rPr>
                    <a:t>s</a:t>
                  </a: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AC9733FD-DB1B-85F8-617B-A8D1C348C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4193" y="494978"/>
                  <a:ext cx="1877117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5844" t="-24590" r="-8766" b="-4918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8231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BDD88F-0B67-CB49-26A0-1EEEA9A39316}"/>
              </a:ext>
            </a:extLst>
          </p:cNvPr>
          <p:cNvSpPr/>
          <p:nvPr/>
        </p:nvSpPr>
        <p:spPr>
          <a:xfrm>
            <a:off x="2181636" y="162135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6471E-5F5C-869A-8E71-3783B777624A}"/>
              </a:ext>
            </a:extLst>
          </p:cNvPr>
          <p:cNvSpPr/>
          <p:nvPr/>
        </p:nvSpPr>
        <p:spPr>
          <a:xfrm>
            <a:off x="3802090" y="203225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5E690-FF8A-9F03-DBD7-0F1E729C7AE9}"/>
              </a:ext>
            </a:extLst>
          </p:cNvPr>
          <p:cNvCxnSpPr/>
          <p:nvPr/>
        </p:nvCxnSpPr>
        <p:spPr>
          <a:xfrm>
            <a:off x="5529097" y="239975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7C5D1D-AA37-A0BD-EBC8-362C2CFD89E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3156288" y="239975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F2535C-AE75-7CFE-3615-980BC7B48384}"/>
              </a:ext>
            </a:extLst>
          </p:cNvPr>
          <p:cNvGrpSpPr/>
          <p:nvPr/>
        </p:nvGrpSpPr>
        <p:grpSpPr>
          <a:xfrm>
            <a:off x="5862955" y="89510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4CDBF0-ED6E-4D3D-2F3E-D0DEF9073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A726C2-5A46-86C1-007E-01B0C4447D90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4F5037-B1D7-ED8F-7161-1ACFA8E6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D2E392-B033-02D8-8324-061419A4895E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7751DF-1D74-D910-F7A5-8482F6C2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8F0F9D-9D86-AC8E-5CAB-87B702886619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D2D600E-36DF-C149-A5BE-3625F437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2D807E-C3B2-B717-31E5-70435D432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77ABCF3-5FBE-3910-805F-17B4A8160AD1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D233B8-26F0-C2B9-AC8E-B52B7CEE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9F90B6-B3DA-A745-F658-43A0533E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899D70-7108-C25C-7B57-B0309DABD4A3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2536D8-A71C-DBA5-2CDA-60D1C2303AD1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E57EF5B-D377-B6C2-EDA4-7EAE865C550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C726A61-DDF8-6689-7E23-7A812B83C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D7FA19-7D46-297D-8347-E011867C66FC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4D46249-843A-7139-6711-431B0FDE67E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1863D4E-46D2-B795-8AB4-CE80FE8B3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157DAC-81DF-E709-11ED-E7799D41B20C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A4A8CC8-E034-104D-8DE9-6DAC2D4AB8E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F54D63-653C-8909-5994-C6A8453EA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/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665117"/>
                <a:ext cx="572016" cy="7518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/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2209178"/>
                <a:ext cx="1235915" cy="369332"/>
              </a:xfrm>
              <a:prstGeom prst="rect">
                <a:avLst/>
              </a:prstGeom>
              <a:blipFill>
                <a:blip r:embed="rId3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/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571706" y="3777628"/>
                <a:ext cx="2194512" cy="369332"/>
              </a:xfrm>
              <a:prstGeom prst="rect">
                <a:avLst/>
              </a:prstGeom>
              <a:blipFill>
                <a:blip r:embed="rId4"/>
                <a:stretch>
                  <a:fillRect l="-1667" t="-3333" r="-33333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C4B215-E471-B259-D6E0-27A94BDDD5BD}"/>
              </a:ext>
            </a:extLst>
          </p:cNvPr>
          <p:cNvCxnSpPr>
            <a:cxnSpLocks/>
          </p:cNvCxnSpPr>
          <p:nvPr/>
        </p:nvCxnSpPr>
        <p:spPr>
          <a:xfrm>
            <a:off x="1325154" y="2239492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7D648B-54B2-5CA9-6721-857C8681F15B}"/>
              </a:ext>
            </a:extLst>
          </p:cNvPr>
          <p:cNvCxnSpPr>
            <a:cxnSpLocks/>
          </p:cNvCxnSpPr>
          <p:nvPr/>
        </p:nvCxnSpPr>
        <p:spPr>
          <a:xfrm>
            <a:off x="1325154" y="275045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E2EFF8-553C-D746-3C63-D5E7B70B5E13}"/>
              </a:ext>
            </a:extLst>
          </p:cNvPr>
          <p:cNvCxnSpPr>
            <a:cxnSpLocks/>
          </p:cNvCxnSpPr>
          <p:nvPr/>
        </p:nvCxnSpPr>
        <p:spPr>
          <a:xfrm>
            <a:off x="1325154" y="554699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/>
              <p:nvPr/>
            </p:nvSpPr>
            <p:spPr>
              <a:xfrm>
                <a:off x="1211048" y="3880341"/>
                <a:ext cx="95173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1048" y="3880341"/>
                <a:ext cx="95173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9C03BAD4-FE4F-BB1E-784D-DF08784AF1EF}"/>
              </a:ext>
            </a:extLst>
          </p:cNvPr>
          <p:cNvSpPr txBox="1"/>
          <p:nvPr/>
        </p:nvSpPr>
        <p:spPr>
          <a:xfrm rot="16200000">
            <a:off x="1313104" y="302798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91DD-8BB7-961A-0D49-F0BD9613F36F}"/>
              </a:ext>
            </a:extLst>
          </p:cNvPr>
          <p:cNvSpPr txBox="1"/>
          <p:nvPr/>
        </p:nvSpPr>
        <p:spPr>
          <a:xfrm rot="16200000">
            <a:off x="1313104" y="4609586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/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33" y="3480231"/>
                <a:ext cx="156972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85A3A02-8F0A-A8CD-0850-BA767C103FE8}"/>
              </a:ext>
            </a:extLst>
          </p:cNvPr>
          <p:cNvSpPr txBox="1"/>
          <p:nvPr/>
        </p:nvSpPr>
        <p:spPr>
          <a:xfrm rot="16200000">
            <a:off x="4165298" y="290539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C6E7F8E-9B3E-768D-2A9E-3BD405AAADBE}"/>
              </a:ext>
            </a:extLst>
          </p:cNvPr>
          <p:cNvSpPr txBox="1"/>
          <p:nvPr/>
        </p:nvSpPr>
        <p:spPr>
          <a:xfrm rot="16200000">
            <a:off x="4165297" y="414673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/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1746" y="882385"/>
                <a:ext cx="360227" cy="369332"/>
              </a:xfrm>
              <a:prstGeom prst="rect">
                <a:avLst/>
              </a:prstGeom>
              <a:blipFill>
                <a:blip r:embed="rId7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/>
              <p:nvPr/>
            </p:nvSpPr>
            <p:spPr>
              <a:xfrm>
                <a:off x="8359517" y="3798219"/>
                <a:ext cx="369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9517" y="3798219"/>
                <a:ext cx="369460" cy="369332"/>
              </a:xfrm>
              <a:prstGeom prst="rect">
                <a:avLst/>
              </a:prstGeom>
              <a:blipFill>
                <a:blip r:embed="rId8"/>
                <a:stretch>
                  <a:fillRect l="-21311" r="-3279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/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522" y="5362329"/>
                <a:ext cx="412677" cy="369332"/>
              </a:xfrm>
              <a:prstGeom prst="rect">
                <a:avLst/>
              </a:prstGeom>
              <a:blipFill>
                <a:blip r:embed="rId9"/>
                <a:stretch>
                  <a:fillRect l="-19118" r="-441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/>
              <p:nvPr/>
            </p:nvSpPr>
            <p:spPr>
              <a:xfrm>
                <a:off x="5625983" y="426720"/>
                <a:ext cx="17905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Phase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Shifter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AF80B7-2B34-3296-464A-C238494CF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983" y="426720"/>
                <a:ext cx="1790555" cy="369332"/>
              </a:xfrm>
              <a:prstGeom prst="rect">
                <a:avLst/>
              </a:prstGeom>
              <a:blipFill>
                <a:blip r:embed="rId10"/>
                <a:stretch>
                  <a:fillRect l="-4082" r="-4082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ED97D8-DED7-F6E4-FDDF-5F1D8B55B271}"/>
              </a:ext>
            </a:extLst>
          </p:cNvPr>
          <p:cNvSpPr/>
          <p:nvPr/>
        </p:nvSpPr>
        <p:spPr>
          <a:xfrm>
            <a:off x="3802090" y="4944649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36C364-E7CC-DCCF-0628-135A8B2A26E4}"/>
              </a:ext>
            </a:extLst>
          </p:cNvPr>
          <p:cNvCxnSpPr/>
          <p:nvPr/>
        </p:nvCxnSpPr>
        <p:spPr>
          <a:xfrm>
            <a:off x="5529097" y="5312145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F65CCD-2A0C-FFDB-32F2-9EF5E050287B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3156288" y="5312145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DA285C4-0397-6C79-D074-8F421FE7A745}"/>
              </a:ext>
            </a:extLst>
          </p:cNvPr>
          <p:cNvGrpSpPr/>
          <p:nvPr/>
        </p:nvGrpSpPr>
        <p:grpSpPr>
          <a:xfrm>
            <a:off x="5862955" y="3807498"/>
            <a:ext cx="2523479" cy="2558571"/>
            <a:chOff x="5172075" y="1067826"/>
            <a:chExt cx="2523479" cy="255857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E2742FC-C5F0-4DE3-B0BC-E30584EDA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11EF7B-69EB-8915-CBD2-A229ACB5DCDD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A8C1B1-0AB4-942C-B8CD-C6FB8DD6E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03618284-8ACC-1165-8C46-6F45B6CAE61F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E2D859-1B53-D281-18FE-7FAA54B94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CFE23C09-91C3-D370-1E4F-3511AE78F074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3DE78FA-AA62-C9B9-6113-5E25AB1376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CA0EC8-BCB9-DB81-3DF4-006B122E55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A711F992-B0FA-6F9B-1284-BB5AB7013799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46D89B-3941-C450-BC39-C45F3BB96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58BB4F-D000-E56C-2D99-80F1FB5068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9F38546-0D86-5DCD-6624-557FC281252A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A74899F-8019-3D23-57B6-9EB870AB22FC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FEEABEA-4429-E70B-A1A8-7FA1A3D74852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2C4AEE7-EE49-4B88-543F-DBD38CD5FA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813EC632-B644-23FE-24E7-51C86B44A560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A744E36B-A64E-6976-C547-02AB442E512C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3" name="Straight Arrow Connector 42">
                  <a:extLst>
                    <a:ext uri="{FF2B5EF4-FFF2-40B4-BE49-F238E27FC236}">
                      <a16:creationId xmlns:a16="http://schemas.microsoft.com/office/drawing/2014/main" id="{D5E16AFF-921E-CFDB-1E13-CB62D1A2A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F96C5065-AADF-56F8-2330-F50B288E7C56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A970D55E-833A-D266-F080-1624D7169FEB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E243FDBE-3A9C-F5A9-B732-9DD93EBA4B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/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E564275-0190-81CC-0A12-DAC9313D1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33" y="3577509"/>
                <a:ext cx="572016" cy="75187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/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8687FD9-ECC0-FDAD-63D1-F22559A05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636" y="5121570"/>
                <a:ext cx="1235915" cy="369332"/>
              </a:xfrm>
              <a:prstGeom prst="rect">
                <a:avLst/>
              </a:prstGeom>
              <a:blipFill>
                <a:blip r:embed="rId12"/>
                <a:stretch>
                  <a:fillRect l="-5911" r="-5911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Isosceles Triangle 3">
            <a:extLst>
              <a:ext uri="{FF2B5EF4-FFF2-40B4-BE49-F238E27FC236}">
                <a16:creationId xmlns:a16="http://schemas.microsoft.com/office/drawing/2014/main" id="{8B3494C9-91DA-2641-4F90-D0BE265BA131}"/>
              </a:ext>
            </a:extLst>
          </p:cNvPr>
          <p:cNvSpPr/>
          <p:nvPr/>
        </p:nvSpPr>
        <p:spPr>
          <a:xfrm rot="5400000">
            <a:off x="8356883" y="2509733"/>
            <a:ext cx="2600417" cy="1834609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  <a:gd name="connsiteX0" fmla="*/ 0 w 3210464"/>
              <a:gd name="connsiteY0" fmla="*/ 892470 h 901304"/>
              <a:gd name="connsiteX1" fmla="*/ 45004 w 3210464"/>
              <a:gd name="connsiteY1" fmla="*/ 0 h 901304"/>
              <a:gd name="connsiteX2" fmla="*/ 3210464 w 3210464"/>
              <a:gd name="connsiteY2" fmla="*/ 901304 h 901304"/>
              <a:gd name="connsiteX3" fmla="*/ 0 w 3210464"/>
              <a:gd name="connsiteY3" fmla="*/ 892470 h 901304"/>
              <a:gd name="connsiteX0" fmla="*/ 0 w 3210464"/>
              <a:gd name="connsiteY0" fmla="*/ 1688156 h 1696990"/>
              <a:gd name="connsiteX1" fmla="*/ 772599 w 3210464"/>
              <a:gd name="connsiteY1" fmla="*/ 0 h 1696990"/>
              <a:gd name="connsiteX2" fmla="*/ 3210464 w 3210464"/>
              <a:gd name="connsiteY2" fmla="*/ 1696990 h 1696990"/>
              <a:gd name="connsiteX3" fmla="*/ 0 w 3210464"/>
              <a:gd name="connsiteY3" fmla="*/ 1688156 h 169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696990">
                <a:moveTo>
                  <a:pt x="0" y="1688156"/>
                </a:moveTo>
                <a:lnTo>
                  <a:pt x="772599" y="0"/>
                </a:lnTo>
                <a:lnTo>
                  <a:pt x="3210464" y="1696990"/>
                </a:lnTo>
                <a:lnTo>
                  <a:pt x="0" y="1688156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D63066F-15B8-9B62-D539-D763C3593D81}"/>
              </a:ext>
            </a:extLst>
          </p:cNvPr>
          <p:cNvSpPr/>
          <p:nvPr/>
        </p:nvSpPr>
        <p:spPr>
          <a:xfrm>
            <a:off x="10577722" y="2627983"/>
            <a:ext cx="199000" cy="199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F2FC052-0E20-410D-2F2C-709CF4983612}"/>
              </a:ext>
            </a:extLst>
          </p:cNvPr>
          <p:cNvSpPr/>
          <p:nvPr/>
        </p:nvSpPr>
        <p:spPr>
          <a:xfrm rot="5400000">
            <a:off x="7967259" y="3211209"/>
            <a:ext cx="2957637" cy="1428210"/>
          </a:xfrm>
          <a:custGeom>
            <a:avLst/>
            <a:gdLst>
              <a:gd name="connsiteX0" fmla="*/ 0 w 1021976"/>
              <a:gd name="connsiteY0" fmla="*/ 1980455 h 1980455"/>
              <a:gd name="connsiteX1" fmla="*/ 779931 w 1021976"/>
              <a:gd name="connsiteY1" fmla="*/ 0 h 1980455"/>
              <a:gd name="connsiteX2" fmla="*/ 1021976 w 1021976"/>
              <a:gd name="connsiteY2" fmla="*/ 1980455 h 1980455"/>
              <a:gd name="connsiteX3" fmla="*/ 0 w 1021976"/>
              <a:gd name="connsiteY3" fmla="*/ 1980455 h 1980455"/>
              <a:gd name="connsiteX0" fmla="*/ 0 w 1649505"/>
              <a:gd name="connsiteY0" fmla="*/ 1980455 h 1980455"/>
              <a:gd name="connsiteX1" fmla="*/ 779931 w 1649505"/>
              <a:gd name="connsiteY1" fmla="*/ 0 h 1980455"/>
              <a:gd name="connsiteX2" fmla="*/ 1649505 w 1649505"/>
              <a:gd name="connsiteY2" fmla="*/ 1971491 h 1980455"/>
              <a:gd name="connsiteX3" fmla="*/ 0 w 1649505"/>
              <a:gd name="connsiteY3" fmla="*/ 1980455 h 1980455"/>
              <a:gd name="connsiteX0" fmla="*/ 0 w 2411508"/>
              <a:gd name="connsiteY0" fmla="*/ 1872879 h 1872879"/>
              <a:gd name="connsiteX1" fmla="*/ 2411508 w 2411508"/>
              <a:gd name="connsiteY1" fmla="*/ 0 h 1872879"/>
              <a:gd name="connsiteX2" fmla="*/ 1649505 w 2411508"/>
              <a:gd name="connsiteY2" fmla="*/ 1863915 h 1872879"/>
              <a:gd name="connsiteX3" fmla="*/ 0 w 2411508"/>
              <a:gd name="connsiteY3" fmla="*/ 1872879 h 1872879"/>
              <a:gd name="connsiteX0" fmla="*/ 0 w 2906076"/>
              <a:gd name="connsiteY0" fmla="*/ 1872879 h 1872879"/>
              <a:gd name="connsiteX1" fmla="*/ 2411508 w 2906076"/>
              <a:gd name="connsiteY1" fmla="*/ 0 h 1872879"/>
              <a:gd name="connsiteX2" fmla="*/ 2906076 w 2906076"/>
              <a:gd name="connsiteY2" fmla="*/ 1792724 h 1872879"/>
              <a:gd name="connsiteX3" fmla="*/ 0 w 2906076"/>
              <a:gd name="connsiteY3" fmla="*/ 1872879 h 1872879"/>
              <a:gd name="connsiteX0" fmla="*/ 0 w 3077783"/>
              <a:gd name="connsiteY0" fmla="*/ 1872879 h 1872879"/>
              <a:gd name="connsiteX1" fmla="*/ 2411508 w 3077783"/>
              <a:gd name="connsiteY1" fmla="*/ 0 h 1872879"/>
              <a:gd name="connsiteX2" fmla="*/ 3077783 w 3077783"/>
              <a:gd name="connsiteY2" fmla="*/ 1739329 h 1872879"/>
              <a:gd name="connsiteX3" fmla="*/ 0 w 3077783"/>
              <a:gd name="connsiteY3" fmla="*/ 1872879 h 1872879"/>
              <a:gd name="connsiteX0" fmla="*/ 0 w 3210464"/>
              <a:gd name="connsiteY0" fmla="*/ 1730495 h 1739329"/>
              <a:gd name="connsiteX1" fmla="*/ 2544189 w 3210464"/>
              <a:gd name="connsiteY1" fmla="*/ 0 h 1739329"/>
              <a:gd name="connsiteX2" fmla="*/ 3210464 w 3210464"/>
              <a:gd name="connsiteY2" fmla="*/ 1739329 h 1739329"/>
              <a:gd name="connsiteX3" fmla="*/ 0 w 3210464"/>
              <a:gd name="connsiteY3" fmla="*/ 1730495 h 1739329"/>
              <a:gd name="connsiteX0" fmla="*/ 0 w 3210464"/>
              <a:gd name="connsiteY0" fmla="*/ 1312242 h 1321076"/>
              <a:gd name="connsiteX1" fmla="*/ 2653458 w 3210464"/>
              <a:gd name="connsiteY1" fmla="*/ 0 h 1321076"/>
              <a:gd name="connsiteX2" fmla="*/ 3210464 w 3210464"/>
              <a:gd name="connsiteY2" fmla="*/ 1321076 h 1321076"/>
              <a:gd name="connsiteX3" fmla="*/ 0 w 3210464"/>
              <a:gd name="connsiteY3" fmla="*/ 1312242 h 1321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10464" h="1321076">
                <a:moveTo>
                  <a:pt x="0" y="1312242"/>
                </a:moveTo>
                <a:lnTo>
                  <a:pt x="2653458" y="0"/>
                </a:lnTo>
                <a:lnTo>
                  <a:pt x="3210464" y="1321076"/>
                </a:lnTo>
                <a:lnTo>
                  <a:pt x="0" y="1312242"/>
                </a:lnTo>
                <a:close/>
              </a:path>
            </a:pathLst>
          </a:custGeom>
          <a:gradFill>
            <a:gsLst>
              <a:gs pos="91000">
                <a:srgbClr val="CDE1F4"/>
              </a:gs>
              <a:gs pos="63000">
                <a:srgbClr val="82B4E4"/>
              </a:gs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F35E5FA-BE8B-6813-5DC0-4A23A32BF4B9}"/>
              </a:ext>
            </a:extLst>
          </p:cNvPr>
          <p:cNvCxnSpPr>
            <a:cxnSpLocks/>
          </p:cNvCxnSpPr>
          <p:nvPr/>
        </p:nvCxnSpPr>
        <p:spPr>
          <a:xfrm flipV="1">
            <a:off x="10415406" y="2841149"/>
            <a:ext cx="246879" cy="1960166"/>
          </a:xfrm>
          <a:prstGeom prst="straightConnector1">
            <a:avLst/>
          </a:prstGeom>
          <a:ln w="38100" cap="sq">
            <a:solidFill>
              <a:schemeClr val="bg2">
                <a:lumMod val="50000"/>
              </a:schemeClr>
            </a:solidFill>
            <a:prstDash val="dash"/>
            <a:bevel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3353FD74-BC44-920C-501C-C2D44514044F}"/>
              </a:ext>
            </a:extLst>
          </p:cNvPr>
          <p:cNvGrpSpPr/>
          <p:nvPr/>
        </p:nvGrpSpPr>
        <p:grpSpPr>
          <a:xfrm>
            <a:off x="9961532" y="4347083"/>
            <a:ext cx="914400" cy="914400"/>
            <a:chOff x="9961532" y="4347083"/>
            <a:chExt cx="914400" cy="914400"/>
          </a:xfrm>
        </p:grpSpPr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607DAA61-C6BE-02AB-2ABE-E71FA45B1EE1}"/>
                </a:ext>
              </a:extLst>
            </p:cNvPr>
            <p:cNvSpPr/>
            <p:nvPr/>
          </p:nvSpPr>
          <p:spPr>
            <a:xfrm>
              <a:off x="10205085" y="4381652"/>
              <a:ext cx="426720" cy="826618"/>
            </a:xfrm>
            <a:prstGeom prst="roundRect">
              <a:avLst>
                <a:gd name="adj" fmla="val 3189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6" name="Graphic 95" descr="Smart Phone with solid fill">
              <a:extLst>
                <a:ext uri="{FF2B5EF4-FFF2-40B4-BE49-F238E27FC236}">
                  <a16:creationId xmlns:a16="http://schemas.microsoft.com/office/drawing/2014/main" id="{B4D54D42-CE8A-A8D1-0CC7-26A6A67F3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61532" y="4347083"/>
              <a:ext cx="914400" cy="9144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0C55524-9692-02BB-8283-682A929CC540}"/>
                  </a:ext>
                </a:extLst>
              </p:cNvPr>
              <p:cNvSpPr txBox="1"/>
              <p:nvPr/>
            </p:nvSpPr>
            <p:spPr>
              <a:xfrm>
                <a:off x="10169238" y="2114657"/>
                <a:ext cx="1245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scatterer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0C55524-9692-02BB-8283-682A929CC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9238" y="2114657"/>
                <a:ext cx="1245534" cy="369332"/>
              </a:xfrm>
              <a:prstGeom prst="rect">
                <a:avLst/>
              </a:prstGeom>
              <a:blipFill>
                <a:blip r:embed="rId15"/>
                <a:stretch>
                  <a:fillRect l="-4390" r="-4390"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7779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B6D668BB-8EF4-242D-5CB2-B5DA357D774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6000" y="5060288"/>
            <a:ext cx="3086607" cy="1505662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486CBA56-023E-155E-D62E-64A58994EB47}"/>
              </a:ext>
            </a:extLst>
          </p:cNvPr>
          <p:cNvSpPr txBox="1">
            <a:spLocks/>
          </p:cNvSpPr>
          <p:nvPr/>
        </p:nvSpPr>
        <p:spPr>
          <a:xfrm>
            <a:off x="426541" y="272146"/>
            <a:ext cx="7402552" cy="8315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/>
              <a:t>Hybrid Beamformer Structure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8585EA5-5CD9-0F81-011B-B8B97C6AE0AD}"/>
              </a:ext>
            </a:extLst>
          </p:cNvPr>
          <p:cNvSpPr/>
          <p:nvPr/>
        </p:nvSpPr>
        <p:spPr>
          <a:xfrm>
            <a:off x="5684344" y="1231937"/>
            <a:ext cx="3939540" cy="3682963"/>
          </a:xfrm>
          <a:prstGeom prst="roundRect">
            <a:avLst>
              <a:gd name="adj" fmla="val 3955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D607C61B-11DC-9988-8311-89E7322686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3" t="72368" r="50281" b="13241"/>
          <a:stretch/>
        </p:blipFill>
        <p:spPr>
          <a:xfrm>
            <a:off x="6103060" y="3253851"/>
            <a:ext cx="3079547" cy="77449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95DF1A9-7091-BCFD-5501-B7C8C28ACFA1}"/>
              </a:ext>
            </a:extLst>
          </p:cNvPr>
          <p:cNvSpPr/>
          <p:nvPr/>
        </p:nvSpPr>
        <p:spPr>
          <a:xfrm>
            <a:off x="6112509" y="3247772"/>
            <a:ext cx="3057905" cy="786673"/>
          </a:xfrm>
          <a:prstGeom prst="roundRect">
            <a:avLst>
              <a:gd name="adj" fmla="val 79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4ACC023-91FF-131B-30E1-394F8D627707}"/>
              </a:ext>
            </a:extLst>
          </p:cNvPr>
          <p:cNvSpPr txBox="1">
            <a:spLocks/>
          </p:cNvSpPr>
          <p:nvPr/>
        </p:nvSpPr>
        <p:spPr>
          <a:xfrm>
            <a:off x="6042817" y="2700656"/>
            <a:ext cx="2647672" cy="541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Real Part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7ACC36F-C971-80AF-15EA-03E81FCDFEBD}"/>
              </a:ext>
            </a:extLst>
          </p:cNvPr>
          <p:cNvSpPr txBox="1">
            <a:spLocks/>
          </p:cNvSpPr>
          <p:nvPr/>
        </p:nvSpPr>
        <p:spPr>
          <a:xfrm>
            <a:off x="7535869" y="4008471"/>
            <a:ext cx="1734183" cy="83153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Imaginary</a:t>
            </a:r>
          </a:p>
          <a:p>
            <a:pPr algn="l"/>
            <a:r>
              <a:rPr lang="en-US" sz="2800" b="1" dirty="0">
                <a:solidFill>
                  <a:schemeClr val="accent1">
                    <a:lumMod val="50000"/>
                  </a:schemeClr>
                </a:solidFill>
              </a:rPr>
              <a:t>Part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265A9B-4755-9C98-4AEE-796B483E3C3E}"/>
              </a:ext>
            </a:extLst>
          </p:cNvPr>
          <p:cNvCxnSpPr>
            <a:cxnSpLocks/>
          </p:cNvCxnSpPr>
          <p:nvPr/>
        </p:nvCxnSpPr>
        <p:spPr>
          <a:xfrm flipV="1">
            <a:off x="7567828" y="2749147"/>
            <a:ext cx="622306" cy="17664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565319-A96F-E555-9B73-B891415AD7E0}"/>
              </a:ext>
            </a:extLst>
          </p:cNvPr>
          <p:cNvCxnSpPr>
            <a:cxnSpLocks/>
          </p:cNvCxnSpPr>
          <p:nvPr/>
        </p:nvCxnSpPr>
        <p:spPr>
          <a:xfrm flipV="1">
            <a:off x="8423215" y="2918167"/>
            <a:ext cx="0" cy="659169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3D194966-AA26-408F-C8C5-F658EA844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28" t="72527" r="1810" b="12898"/>
          <a:stretch/>
        </p:blipFill>
        <p:spPr>
          <a:xfrm>
            <a:off x="6904414" y="1414196"/>
            <a:ext cx="2490716" cy="648269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F7DF8B6D-57B4-EDB4-53E7-E5CF2C5DA2FA}"/>
              </a:ext>
            </a:extLst>
          </p:cNvPr>
          <p:cNvGrpSpPr/>
          <p:nvPr/>
        </p:nvGrpSpPr>
        <p:grpSpPr>
          <a:xfrm>
            <a:off x="8235890" y="2515838"/>
            <a:ext cx="354957" cy="370390"/>
            <a:chOff x="1849613" y="2704918"/>
            <a:chExt cx="354957" cy="370390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2001775-2DB8-2462-0CC2-7FAE0C57E46E}"/>
                </a:ext>
              </a:extLst>
            </p:cNvPr>
            <p:cNvSpPr/>
            <p:nvPr/>
          </p:nvSpPr>
          <p:spPr>
            <a:xfrm>
              <a:off x="1849613" y="2704918"/>
              <a:ext cx="354957" cy="370390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3354E2F-E364-32E2-7EF6-D9723E4B30C2}"/>
                </a:ext>
              </a:extLst>
            </p:cNvPr>
            <p:cNvCxnSpPr>
              <a:stCxn id="45" idx="0"/>
              <a:endCxn id="45" idx="4"/>
            </p:cNvCxnSpPr>
            <p:nvPr/>
          </p:nvCxnSpPr>
          <p:spPr>
            <a:xfrm>
              <a:off x="2027092" y="2704918"/>
              <a:ext cx="0" cy="3703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BA77CAD-0B49-9AC6-2FF7-84D7064834C5}"/>
                </a:ext>
              </a:extLst>
            </p:cNvPr>
            <p:cNvCxnSpPr>
              <a:cxnSpLocks/>
              <a:stCxn id="45" idx="2"/>
              <a:endCxn id="45" idx="6"/>
            </p:cNvCxnSpPr>
            <p:nvPr/>
          </p:nvCxnSpPr>
          <p:spPr>
            <a:xfrm>
              <a:off x="1849613" y="2890113"/>
              <a:ext cx="354957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A0417C6-F104-273B-49FC-7A5E91CBDB3C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8413369" y="2062465"/>
            <a:ext cx="0" cy="453373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BC18D1-92EC-F226-112F-4A20D3F2AD56}"/>
              </a:ext>
            </a:extLst>
          </p:cNvPr>
          <p:cNvSpPr/>
          <p:nvPr/>
        </p:nvSpPr>
        <p:spPr>
          <a:xfrm>
            <a:off x="6843536" y="5120454"/>
            <a:ext cx="596456" cy="1373310"/>
          </a:xfrm>
          <a:prstGeom prst="roundRect">
            <a:avLst>
              <a:gd name="adj" fmla="val 79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460C8E2-8AA5-5E04-6372-39A9064F67F1}"/>
              </a:ext>
            </a:extLst>
          </p:cNvPr>
          <p:cNvCxnSpPr>
            <a:cxnSpLocks/>
          </p:cNvCxnSpPr>
          <p:nvPr/>
        </p:nvCxnSpPr>
        <p:spPr>
          <a:xfrm flipH="1" flipV="1">
            <a:off x="7152859" y="4040524"/>
            <a:ext cx="929" cy="1059572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1FE00A-A74F-DF88-A918-31C5371EFA3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088931" y="3360528"/>
            <a:ext cx="2754605" cy="2446581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F43885-C87E-ABE4-A996-1517D628E674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102846" y="4717122"/>
            <a:ext cx="2740690" cy="1089987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5BFF35D-9DB4-98DA-742F-E95232BFD3B0}"/>
              </a:ext>
            </a:extLst>
          </p:cNvPr>
          <p:cNvCxnSpPr>
            <a:cxnSpLocks/>
          </p:cNvCxnSpPr>
          <p:nvPr/>
        </p:nvCxnSpPr>
        <p:spPr>
          <a:xfrm flipV="1">
            <a:off x="4163724" y="5827467"/>
            <a:ext cx="2679812" cy="114770"/>
          </a:xfrm>
          <a:prstGeom prst="straightConnector1">
            <a:avLst/>
          </a:prstGeom>
          <a:ln w="38100" cap="rnd">
            <a:solidFill>
              <a:srgbClr val="FF0000"/>
            </a:solidFill>
            <a:round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3D38D03F-EF5A-4F16-1D98-6A08AD0B37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t="66148" r="49872" b="10896"/>
          <a:stretch/>
        </p:blipFill>
        <p:spPr>
          <a:xfrm>
            <a:off x="1594841" y="5295230"/>
            <a:ext cx="2586229" cy="102101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3480EA10-F9AC-D885-CACB-D023B9552C17}"/>
              </a:ext>
            </a:extLst>
          </p:cNvPr>
          <p:cNvSpPr txBox="1"/>
          <p:nvPr/>
        </p:nvSpPr>
        <p:spPr>
          <a:xfrm>
            <a:off x="5827428" y="1781977"/>
            <a:ext cx="243484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b="1" dirty="0"/>
          </a:p>
          <a:p>
            <a:pPr algn="ctr"/>
            <a:r>
              <a:rPr lang="en-US" sz="1600" dirty="0"/>
              <a:t>learned combining matrix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C7CBA2A-7F2C-A4AE-17E2-2B3559DBDD36}"/>
              </a:ext>
            </a:extLst>
          </p:cNvPr>
          <p:cNvSpPr txBox="1"/>
          <p:nvPr/>
        </p:nvSpPr>
        <p:spPr>
          <a:xfrm>
            <a:off x="1594841" y="2307075"/>
            <a:ext cx="2724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DNN 1</a:t>
            </a:r>
            <a:r>
              <a:rPr lang="en-US" b="1" baseline="30000" dirty="0"/>
              <a:t>st</a:t>
            </a:r>
            <a:r>
              <a:rPr lang="en-US" b="1" dirty="0"/>
              <a:t> layer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C67AD5-D5DE-AD42-3CF3-FF95AD2BB2C3}"/>
                  </a:ext>
                </a:extLst>
              </p:cNvPr>
              <p:cNvSpPr txBox="1"/>
              <p:nvPr/>
            </p:nvSpPr>
            <p:spPr>
              <a:xfrm>
                <a:off x="8326168" y="2886039"/>
                <a:ext cx="6687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DC67AD5-D5DE-AD42-3CF3-FF95AD2B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168" y="2886039"/>
                <a:ext cx="668741" cy="369332"/>
              </a:xfrm>
              <a:prstGeom prst="rect">
                <a:avLst/>
              </a:prstGeom>
              <a:blipFill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4A10B614-E18C-9D51-E41D-D75D664B62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2194" r="50148" b="76948"/>
          <a:stretch/>
        </p:blipFill>
        <p:spPr>
          <a:xfrm>
            <a:off x="1507374" y="2776439"/>
            <a:ext cx="2586228" cy="927730"/>
          </a:xfrm>
          <a:prstGeom prst="rect">
            <a:avLst/>
          </a:prstGeom>
        </p:spPr>
      </p:pic>
      <p:pic>
        <p:nvPicPr>
          <p:cNvPr id="3" name="Picture 2" descr="A group of purple and yellow squares&#10;&#10;Description automatically generated">
            <a:extLst>
              <a:ext uri="{FF2B5EF4-FFF2-40B4-BE49-F238E27FC236}">
                <a16:creationId xmlns:a16="http://schemas.microsoft.com/office/drawing/2014/main" id="{AA1781CE-8607-5583-3848-BAA91D896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9" t="35080" r="50142" b="44062"/>
          <a:stretch/>
        </p:blipFill>
        <p:spPr>
          <a:xfrm>
            <a:off x="1594841" y="4105073"/>
            <a:ext cx="2532976" cy="9277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A93D-5BD4-E388-8494-75B59F7A9117}"/>
                  </a:ext>
                </a:extLst>
              </p:cNvPr>
              <p:cNvSpPr txBox="1"/>
              <p:nvPr/>
            </p:nvSpPr>
            <p:spPr>
              <a:xfrm>
                <a:off x="6096000" y="1553664"/>
                <a:ext cx="7819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𝑹𝑭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9AA93D-5BD4-E388-8494-75B59F7A9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553664"/>
                <a:ext cx="78199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84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59A70F2-BE8E-67E6-808C-16A7648DE478}"/>
              </a:ext>
            </a:extLst>
          </p:cNvPr>
          <p:cNvSpPr/>
          <p:nvPr/>
        </p:nvSpPr>
        <p:spPr>
          <a:xfrm>
            <a:off x="1802260" y="894989"/>
            <a:ext cx="2641531" cy="4479232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70ED090-E4FB-A24D-884A-80AC9C51C524}"/>
              </a:ext>
            </a:extLst>
          </p:cNvPr>
          <p:cNvSpPr/>
          <p:nvPr/>
        </p:nvSpPr>
        <p:spPr>
          <a:xfrm>
            <a:off x="326839" y="894989"/>
            <a:ext cx="1422780" cy="4479232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B53E401-0A12-4ABF-3FB2-534DB7C6FD14}"/>
              </a:ext>
            </a:extLst>
          </p:cNvPr>
          <p:cNvSpPr/>
          <p:nvPr/>
        </p:nvSpPr>
        <p:spPr>
          <a:xfrm>
            <a:off x="923467" y="1554119"/>
            <a:ext cx="3021330" cy="328422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29565 w 3021330"/>
              <a:gd name="connsiteY10" fmla="*/ 2287905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66750 w 3021330"/>
              <a:gd name="connsiteY9" fmla="*/ 2284095 h 3284220"/>
              <a:gd name="connsiteX10" fmla="*/ 329565 w 3021330"/>
              <a:gd name="connsiteY10" fmla="*/ 2287905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21330" h="3284220">
                <a:moveTo>
                  <a:pt x="0" y="0"/>
                </a:moveTo>
                <a:lnTo>
                  <a:pt x="331470" y="963930"/>
                </a:lnTo>
                <a:lnTo>
                  <a:pt x="670560" y="971550"/>
                </a:lnTo>
                <a:lnTo>
                  <a:pt x="1009650" y="529590"/>
                </a:lnTo>
                <a:lnTo>
                  <a:pt x="2689860" y="525780"/>
                </a:lnTo>
                <a:lnTo>
                  <a:pt x="3017520" y="1432560"/>
                </a:lnTo>
                <a:lnTo>
                  <a:pt x="3021330" y="1939290"/>
                </a:lnTo>
                <a:lnTo>
                  <a:pt x="2686050" y="2838450"/>
                </a:lnTo>
                <a:lnTo>
                  <a:pt x="1002030" y="2838450"/>
                </a:lnTo>
                <a:lnTo>
                  <a:pt x="666750" y="2284095"/>
                </a:lnTo>
                <a:lnTo>
                  <a:pt x="329565" y="2287905"/>
                </a:lnTo>
                <a:lnTo>
                  <a:pt x="0" y="32842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24B46A-7BD8-558E-D905-16EF9AA18146}"/>
              </a:ext>
            </a:extLst>
          </p:cNvPr>
          <p:cNvSpPr/>
          <p:nvPr/>
        </p:nvSpPr>
        <p:spPr>
          <a:xfrm>
            <a:off x="582671" y="1518555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48A12D-93D8-B95D-153A-F53EA9816E8C}"/>
              </a:ext>
            </a:extLst>
          </p:cNvPr>
          <p:cNvSpPr/>
          <p:nvPr/>
        </p:nvSpPr>
        <p:spPr>
          <a:xfrm>
            <a:off x="1255220" y="2526595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2F2CD7-65B7-665F-9107-0E5529909F4A}"/>
              </a:ext>
            </a:extLst>
          </p:cNvPr>
          <p:cNvSpPr/>
          <p:nvPr/>
        </p:nvSpPr>
        <p:spPr>
          <a:xfrm>
            <a:off x="1926504" y="2080725"/>
            <a:ext cx="335510" cy="2312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0FDD1C-DB08-7ACE-C076-5F9CBF4F1059}"/>
              </a:ext>
            </a:extLst>
          </p:cNvPr>
          <p:cNvSpPr/>
          <p:nvPr/>
        </p:nvSpPr>
        <p:spPr>
          <a:xfrm>
            <a:off x="2597788" y="2080725"/>
            <a:ext cx="335510" cy="2312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5E20DF-155B-A3E0-0E45-A9051F31A5CD}"/>
              </a:ext>
            </a:extLst>
          </p:cNvPr>
          <p:cNvSpPr/>
          <p:nvPr/>
        </p:nvSpPr>
        <p:spPr>
          <a:xfrm>
            <a:off x="3269072" y="2080725"/>
            <a:ext cx="335510" cy="23129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D191EC-900C-8487-D963-A3961A2BA33A}"/>
                  </a:ext>
                </a:extLst>
              </p:cNvPr>
              <p:cNvSpPr txBox="1"/>
              <p:nvPr/>
            </p:nvSpPr>
            <p:spPr>
              <a:xfrm>
                <a:off x="1001303" y="4113782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D191EC-900C-8487-D963-A3961A2BA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303" y="4113782"/>
                <a:ext cx="8915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CAC80C-46E4-A6A4-872F-3D4A5C0404FF}"/>
                  </a:ext>
                </a:extLst>
              </p:cNvPr>
              <p:cNvSpPr txBox="1"/>
              <p:nvPr/>
            </p:nvSpPr>
            <p:spPr>
              <a:xfrm>
                <a:off x="297974" y="5015031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5CAC80C-46E4-A6A4-872F-3D4A5C040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74" y="5015031"/>
                <a:ext cx="8915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B2A3B8-ABAB-DE76-4E1D-E23FAAF62E35}"/>
                  </a:ext>
                </a:extLst>
              </p:cNvPr>
              <p:cNvSpPr txBox="1"/>
              <p:nvPr/>
            </p:nvSpPr>
            <p:spPr>
              <a:xfrm>
                <a:off x="1827419" y="4435448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128      128      128   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1B2A3B8-ABAB-DE76-4E1D-E23FAAF62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7419" y="4435448"/>
                <a:ext cx="23535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3306C0-08EE-65B4-4CAE-5FB73F4F06B4}"/>
                  </a:ext>
                </a:extLst>
              </p:cNvPr>
              <p:cNvSpPr txBox="1"/>
              <p:nvPr/>
            </p:nvSpPr>
            <p:spPr>
              <a:xfrm>
                <a:off x="3662341" y="3569623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3306C0-08EE-65B4-4CAE-5FB73F4F0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2341" y="3569623"/>
                <a:ext cx="8915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04E10B7A-0C8E-E578-543A-FE9FC198E85A}"/>
              </a:ext>
            </a:extLst>
          </p:cNvPr>
          <p:cNvSpPr txBox="1"/>
          <p:nvPr/>
        </p:nvSpPr>
        <p:spPr>
          <a:xfrm>
            <a:off x="231379" y="997570"/>
            <a:ext cx="1594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015333-CDFE-02A7-0D40-F7C7CBDAA53B}"/>
              </a:ext>
            </a:extLst>
          </p:cNvPr>
          <p:cNvSpPr txBox="1"/>
          <p:nvPr/>
        </p:nvSpPr>
        <p:spPr>
          <a:xfrm>
            <a:off x="1926504" y="997570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33F608-6144-0E11-090B-FA0FE6CBE42A}"/>
              </a:ext>
            </a:extLst>
          </p:cNvPr>
          <p:cNvSpPr txBox="1"/>
          <p:nvPr/>
        </p:nvSpPr>
        <p:spPr>
          <a:xfrm>
            <a:off x="1152421" y="420624"/>
            <a:ext cx="2105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DNN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233CCEC-4143-E158-4AB7-9C7EA3731112}"/>
              </a:ext>
            </a:extLst>
          </p:cNvPr>
          <p:cNvSpPr/>
          <p:nvPr/>
        </p:nvSpPr>
        <p:spPr>
          <a:xfrm>
            <a:off x="582671" y="3162977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690F95-499D-580C-FD43-58EC7C698BEC}"/>
              </a:ext>
            </a:extLst>
          </p:cNvPr>
          <p:cNvSpPr/>
          <p:nvPr/>
        </p:nvSpPr>
        <p:spPr>
          <a:xfrm>
            <a:off x="1255220" y="3162977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9E6996-79DE-86FE-99CC-045FF4EB5561}"/>
              </a:ext>
            </a:extLst>
          </p:cNvPr>
          <p:cNvSpPr/>
          <p:nvPr/>
        </p:nvSpPr>
        <p:spPr>
          <a:xfrm>
            <a:off x="7239892" y="884847"/>
            <a:ext cx="2641531" cy="4479232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2F6C92F-5419-1ADF-588A-FD379A9464CD}"/>
              </a:ext>
            </a:extLst>
          </p:cNvPr>
          <p:cNvSpPr/>
          <p:nvPr/>
        </p:nvSpPr>
        <p:spPr>
          <a:xfrm>
            <a:off x="5764471" y="884847"/>
            <a:ext cx="1422780" cy="4479232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951E2E3-D037-B365-EF67-692D1F2E8C9A}"/>
              </a:ext>
            </a:extLst>
          </p:cNvPr>
          <p:cNvSpPr/>
          <p:nvPr/>
        </p:nvSpPr>
        <p:spPr>
          <a:xfrm>
            <a:off x="6361099" y="1531023"/>
            <a:ext cx="3021330" cy="340614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9860 w 3021330"/>
              <a:gd name="connsiteY4" fmla="*/ 538734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3764 w 3021330"/>
              <a:gd name="connsiteY4" fmla="*/ 2286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86050 w 3021330"/>
              <a:gd name="connsiteY7" fmla="*/ 2851404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21330" h="3406140">
                <a:moveTo>
                  <a:pt x="0" y="12954"/>
                </a:moveTo>
                <a:lnTo>
                  <a:pt x="331470" y="976884"/>
                </a:lnTo>
                <a:lnTo>
                  <a:pt x="670560" y="984504"/>
                </a:lnTo>
                <a:lnTo>
                  <a:pt x="1003554" y="0"/>
                </a:lnTo>
                <a:lnTo>
                  <a:pt x="2683764" y="2286"/>
                </a:lnTo>
                <a:lnTo>
                  <a:pt x="3017520" y="1445514"/>
                </a:lnTo>
                <a:lnTo>
                  <a:pt x="3021330" y="1952244"/>
                </a:lnTo>
                <a:lnTo>
                  <a:pt x="2679954" y="3393948"/>
                </a:lnTo>
                <a:lnTo>
                  <a:pt x="1008126" y="3406140"/>
                </a:lnTo>
                <a:lnTo>
                  <a:pt x="670560" y="2344674"/>
                </a:lnTo>
                <a:lnTo>
                  <a:pt x="331470" y="2337054"/>
                </a:lnTo>
                <a:lnTo>
                  <a:pt x="0" y="3297174"/>
                </a:lnTo>
                <a:lnTo>
                  <a:pt x="0" y="12954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908627-F775-F9B4-D865-7E8F660B31EC}"/>
              </a:ext>
            </a:extLst>
          </p:cNvPr>
          <p:cNvSpPr/>
          <p:nvPr/>
        </p:nvSpPr>
        <p:spPr>
          <a:xfrm>
            <a:off x="6020303" y="1508413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D93978-8A96-564A-E0EB-E5EA8FCC723D}"/>
              </a:ext>
            </a:extLst>
          </p:cNvPr>
          <p:cNvSpPr/>
          <p:nvPr/>
        </p:nvSpPr>
        <p:spPr>
          <a:xfrm>
            <a:off x="6693517" y="2508970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38CD5E-5C2F-54A3-9AEA-5DBB3AEFF11B}"/>
              </a:ext>
            </a:extLst>
          </p:cNvPr>
          <p:cNvSpPr/>
          <p:nvPr/>
        </p:nvSpPr>
        <p:spPr>
          <a:xfrm>
            <a:off x="7364136" y="153387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DF527A-2360-C578-70C9-499748DD8B77}"/>
              </a:ext>
            </a:extLst>
          </p:cNvPr>
          <p:cNvSpPr/>
          <p:nvPr/>
        </p:nvSpPr>
        <p:spPr>
          <a:xfrm>
            <a:off x="8035420" y="153387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E39B89-5F69-02B1-0A85-433F3865C437}"/>
              </a:ext>
            </a:extLst>
          </p:cNvPr>
          <p:cNvSpPr/>
          <p:nvPr/>
        </p:nvSpPr>
        <p:spPr>
          <a:xfrm>
            <a:off x="8706704" y="153387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729326-00AF-CF39-E14C-D86548EDB982}"/>
              </a:ext>
            </a:extLst>
          </p:cNvPr>
          <p:cNvSpPr/>
          <p:nvPr/>
        </p:nvSpPr>
        <p:spPr>
          <a:xfrm>
            <a:off x="9377988" y="2975359"/>
            <a:ext cx="335510" cy="5033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/>
              <p:nvPr/>
            </p:nvSpPr>
            <p:spPr>
              <a:xfrm>
                <a:off x="6438935" y="4103640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35" y="4103640"/>
                <a:ext cx="8915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/>
              <p:nvPr/>
            </p:nvSpPr>
            <p:spPr>
              <a:xfrm>
                <a:off x="5735606" y="5004889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606" y="5004889"/>
                <a:ext cx="8915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/>
              <p:nvPr/>
            </p:nvSpPr>
            <p:spPr>
              <a:xfrm>
                <a:off x="7265051" y="4944691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256      256      256   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5051" y="4944691"/>
                <a:ext cx="235359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/>
              <p:nvPr/>
            </p:nvSpPr>
            <p:spPr>
              <a:xfrm>
                <a:off x="9099973" y="3559481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9973" y="3559481"/>
                <a:ext cx="8915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67A5147-54A3-13A6-294A-A0E7CB756F77}"/>
              </a:ext>
            </a:extLst>
          </p:cNvPr>
          <p:cNvSpPr txBox="1"/>
          <p:nvPr/>
        </p:nvSpPr>
        <p:spPr>
          <a:xfrm>
            <a:off x="7364136" y="987428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CE01AB-5B80-83BB-18F2-D1ADE6FCDAD4}"/>
              </a:ext>
            </a:extLst>
          </p:cNvPr>
          <p:cNvSpPr txBox="1"/>
          <p:nvPr/>
        </p:nvSpPr>
        <p:spPr>
          <a:xfrm>
            <a:off x="6590053" y="410482"/>
            <a:ext cx="2105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DNN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00852D-1A04-7628-F405-C5979C3786DC}"/>
              </a:ext>
            </a:extLst>
          </p:cNvPr>
          <p:cNvSpPr/>
          <p:nvPr/>
        </p:nvSpPr>
        <p:spPr>
          <a:xfrm>
            <a:off x="6020303" y="3152835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E807D9-DD8D-3EA4-865B-43EF4D067C87}"/>
              </a:ext>
            </a:extLst>
          </p:cNvPr>
          <p:cNvSpPr/>
          <p:nvPr/>
        </p:nvSpPr>
        <p:spPr>
          <a:xfrm>
            <a:off x="6693517" y="3193571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EBF877BC-1FF4-7689-945D-F094067E2891}"/>
              </a:ext>
            </a:extLst>
          </p:cNvPr>
          <p:cNvSpPr/>
          <p:nvPr/>
        </p:nvSpPr>
        <p:spPr>
          <a:xfrm>
            <a:off x="4544325" y="2997114"/>
            <a:ext cx="1140211" cy="41319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2F7F8F-793F-DA4D-7599-5F4C485DCE07}"/>
              </a:ext>
            </a:extLst>
          </p:cNvPr>
          <p:cNvSpPr txBox="1"/>
          <p:nvPr/>
        </p:nvSpPr>
        <p:spPr>
          <a:xfrm>
            <a:off x="5697433" y="997570"/>
            <a:ext cx="1594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25FE975-F224-6BD2-F91E-C7130908319D}"/>
              </a:ext>
            </a:extLst>
          </p:cNvPr>
          <p:cNvSpPr txBox="1"/>
          <p:nvPr/>
        </p:nvSpPr>
        <p:spPr>
          <a:xfrm rot="16200000">
            <a:off x="-32052" y="224455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C766B8-520E-6E01-5E14-D2F0C0C5D05C}"/>
              </a:ext>
            </a:extLst>
          </p:cNvPr>
          <p:cNvSpPr txBox="1"/>
          <p:nvPr/>
        </p:nvSpPr>
        <p:spPr>
          <a:xfrm rot="16200000">
            <a:off x="-32052" y="380114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FD247B7-FF8E-E6C3-84D9-35C92C44AD7D}"/>
              </a:ext>
            </a:extLst>
          </p:cNvPr>
          <p:cNvSpPr txBox="1"/>
          <p:nvPr/>
        </p:nvSpPr>
        <p:spPr>
          <a:xfrm rot="16200000">
            <a:off x="1193286" y="269587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DA8ADB-074F-7268-0513-270C8EF6E32D}"/>
              </a:ext>
            </a:extLst>
          </p:cNvPr>
          <p:cNvSpPr txBox="1"/>
          <p:nvPr/>
        </p:nvSpPr>
        <p:spPr>
          <a:xfrm rot="16200000">
            <a:off x="1193286" y="334075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840DC0-BB43-60C2-DD51-A34A935C1022}"/>
              </a:ext>
            </a:extLst>
          </p:cNvPr>
          <p:cNvSpPr txBox="1"/>
          <p:nvPr/>
        </p:nvSpPr>
        <p:spPr>
          <a:xfrm rot="16200000">
            <a:off x="5402678" y="224455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1E5503-7CD2-5D3F-BDB1-70ED2CFA855B}"/>
              </a:ext>
            </a:extLst>
          </p:cNvPr>
          <p:cNvSpPr txBox="1"/>
          <p:nvPr/>
        </p:nvSpPr>
        <p:spPr>
          <a:xfrm rot="16200000">
            <a:off x="5402678" y="380114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B52656-3B0B-9D35-9275-E77BB53C9773}"/>
              </a:ext>
            </a:extLst>
          </p:cNvPr>
          <p:cNvSpPr txBox="1"/>
          <p:nvPr/>
        </p:nvSpPr>
        <p:spPr>
          <a:xfrm rot="16200000">
            <a:off x="6628016" y="269587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E025A33-E056-4736-2CA9-95925619B080}"/>
              </a:ext>
            </a:extLst>
          </p:cNvPr>
          <p:cNvSpPr txBox="1"/>
          <p:nvPr/>
        </p:nvSpPr>
        <p:spPr>
          <a:xfrm rot="16200000">
            <a:off x="6628016" y="334075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63A3F43-F3EB-AD6A-CC63-28D259CC0132}"/>
              </a:ext>
            </a:extLst>
          </p:cNvPr>
          <p:cNvSpPr txBox="1"/>
          <p:nvPr/>
        </p:nvSpPr>
        <p:spPr>
          <a:xfrm>
            <a:off x="1041741" y="5607878"/>
            <a:ext cx="21050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Before</a:t>
            </a:r>
            <a:endParaRPr lang="en-US" sz="44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224F23-0349-0818-5C82-EFF574C415E3}"/>
              </a:ext>
            </a:extLst>
          </p:cNvPr>
          <p:cNvSpPr txBox="1"/>
          <p:nvPr/>
        </p:nvSpPr>
        <p:spPr>
          <a:xfrm>
            <a:off x="6982902" y="5607878"/>
            <a:ext cx="21050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After</a:t>
            </a:r>
            <a:endParaRPr lang="en-US" sz="44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5FCEB3C-98C4-EB0E-A496-E87B6C609BF8}"/>
              </a:ext>
            </a:extLst>
          </p:cNvPr>
          <p:cNvSpPr/>
          <p:nvPr/>
        </p:nvSpPr>
        <p:spPr>
          <a:xfrm>
            <a:off x="3929412" y="2975359"/>
            <a:ext cx="335510" cy="5033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04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9E6996-79DE-86FE-99CC-045FF4EB5561}"/>
              </a:ext>
            </a:extLst>
          </p:cNvPr>
          <p:cNvSpPr/>
          <p:nvPr/>
        </p:nvSpPr>
        <p:spPr>
          <a:xfrm>
            <a:off x="1970651" y="1776387"/>
            <a:ext cx="2641531" cy="4479232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2F6C92F-5419-1ADF-588A-FD379A9464CD}"/>
              </a:ext>
            </a:extLst>
          </p:cNvPr>
          <p:cNvSpPr/>
          <p:nvPr/>
        </p:nvSpPr>
        <p:spPr>
          <a:xfrm>
            <a:off x="495230" y="1776387"/>
            <a:ext cx="1422780" cy="4479232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951E2E3-D037-B365-EF67-692D1F2E8C9A}"/>
              </a:ext>
            </a:extLst>
          </p:cNvPr>
          <p:cNvSpPr/>
          <p:nvPr/>
        </p:nvSpPr>
        <p:spPr>
          <a:xfrm>
            <a:off x="1091858" y="2422563"/>
            <a:ext cx="3013710" cy="340614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9860 w 3021330"/>
              <a:gd name="connsiteY4" fmla="*/ 538734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3764 w 3021330"/>
              <a:gd name="connsiteY4" fmla="*/ 2286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86050 w 3021330"/>
              <a:gd name="connsiteY7" fmla="*/ 2851404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2440 w 3021330"/>
              <a:gd name="connsiteY5" fmla="*/ 128803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2683764 w 3013710"/>
              <a:gd name="connsiteY4" fmla="*/ 2286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13710" h="3406140">
                <a:moveTo>
                  <a:pt x="0" y="12954"/>
                </a:moveTo>
                <a:lnTo>
                  <a:pt x="331470" y="976884"/>
                </a:lnTo>
                <a:lnTo>
                  <a:pt x="670560" y="984504"/>
                </a:lnTo>
                <a:lnTo>
                  <a:pt x="1003554" y="0"/>
                </a:lnTo>
                <a:lnTo>
                  <a:pt x="2683764" y="2286"/>
                </a:lnTo>
                <a:lnTo>
                  <a:pt x="3012440" y="1288034"/>
                </a:lnTo>
                <a:cubicBezTo>
                  <a:pt x="3012863" y="1559391"/>
                  <a:pt x="3013287" y="1830747"/>
                  <a:pt x="3013710" y="2102104"/>
                </a:cubicBezTo>
                <a:lnTo>
                  <a:pt x="2679954" y="3393948"/>
                </a:lnTo>
                <a:lnTo>
                  <a:pt x="1008126" y="3406140"/>
                </a:lnTo>
                <a:lnTo>
                  <a:pt x="670560" y="2344674"/>
                </a:lnTo>
                <a:lnTo>
                  <a:pt x="331470" y="2337054"/>
                </a:lnTo>
                <a:lnTo>
                  <a:pt x="0" y="3297174"/>
                </a:lnTo>
                <a:lnTo>
                  <a:pt x="0" y="12954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908627-F775-F9B4-D865-7E8F660B31EC}"/>
              </a:ext>
            </a:extLst>
          </p:cNvPr>
          <p:cNvSpPr/>
          <p:nvPr/>
        </p:nvSpPr>
        <p:spPr>
          <a:xfrm>
            <a:off x="751062" y="2399953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D93978-8A96-564A-E0EB-E5EA8FCC723D}"/>
              </a:ext>
            </a:extLst>
          </p:cNvPr>
          <p:cNvSpPr/>
          <p:nvPr/>
        </p:nvSpPr>
        <p:spPr>
          <a:xfrm>
            <a:off x="1424276" y="3400510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38CD5E-5C2F-54A3-9AEA-5DBB3AEFF11B}"/>
              </a:ext>
            </a:extLst>
          </p:cNvPr>
          <p:cNvSpPr/>
          <p:nvPr/>
        </p:nvSpPr>
        <p:spPr>
          <a:xfrm>
            <a:off x="2094895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DF527A-2360-C578-70C9-499748DD8B77}"/>
              </a:ext>
            </a:extLst>
          </p:cNvPr>
          <p:cNvSpPr/>
          <p:nvPr/>
        </p:nvSpPr>
        <p:spPr>
          <a:xfrm>
            <a:off x="2766179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E39B89-5F69-02B1-0A85-433F3865C437}"/>
              </a:ext>
            </a:extLst>
          </p:cNvPr>
          <p:cNvSpPr/>
          <p:nvPr/>
        </p:nvSpPr>
        <p:spPr>
          <a:xfrm>
            <a:off x="3437463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729326-00AF-CF39-E14C-D86548EDB982}"/>
              </a:ext>
            </a:extLst>
          </p:cNvPr>
          <p:cNvSpPr/>
          <p:nvPr/>
        </p:nvSpPr>
        <p:spPr>
          <a:xfrm>
            <a:off x="4108747" y="3713247"/>
            <a:ext cx="335510" cy="810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/>
              <p:nvPr/>
            </p:nvSpPr>
            <p:spPr>
              <a:xfrm>
                <a:off x="1169694" y="4995180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94" y="4995180"/>
                <a:ext cx="8915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/>
              <p:nvPr/>
            </p:nvSpPr>
            <p:spPr>
              <a:xfrm>
                <a:off x="466365" y="5896429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5" y="5896429"/>
                <a:ext cx="8915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/>
              <p:nvPr/>
            </p:nvSpPr>
            <p:spPr>
              <a:xfrm>
                <a:off x="1995810" y="5836231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256      256      256   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5836231"/>
                <a:ext cx="23535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/>
              <p:nvPr/>
            </p:nvSpPr>
            <p:spPr>
              <a:xfrm>
                <a:off x="3830732" y="453738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732" y="4537387"/>
                <a:ext cx="8915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67A5147-54A3-13A6-294A-A0E7CB756F77}"/>
              </a:ext>
            </a:extLst>
          </p:cNvPr>
          <p:cNvSpPr txBox="1"/>
          <p:nvPr/>
        </p:nvSpPr>
        <p:spPr>
          <a:xfrm>
            <a:off x="2094895" y="1878968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00852D-1A04-7628-F405-C5979C3786DC}"/>
              </a:ext>
            </a:extLst>
          </p:cNvPr>
          <p:cNvSpPr/>
          <p:nvPr/>
        </p:nvSpPr>
        <p:spPr>
          <a:xfrm>
            <a:off x="751062" y="4044375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E807D9-DD8D-3EA4-865B-43EF4D067C87}"/>
              </a:ext>
            </a:extLst>
          </p:cNvPr>
          <p:cNvSpPr/>
          <p:nvPr/>
        </p:nvSpPr>
        <p:spPr>
          <a:xfrm>
            <a:off x="1424276" y="4085111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2F7F8F-793F-DA4D-7599-5F4C485DCE07}"/>
              </a:ext>
            </a:extLst>
          </p:cNvPr>
          <p:cNvSpPr txBox="1"/>
          <p:nvPr/>
        </p:nvSpPr>
        <p:spPr>
          <a:xfrm>
            <a:off x="428192" y="1889110"/>
            <a:ext cx="1594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840DC0-BB43-60C2-DD51-A34A935C1022}"/>
              </a:ext>
            </a:extLst>
          </p:cNvPr>
          <p:cNvSpPr txBox="1"/>
          <p:nvPr/>
        </p:nvSpPr>
        <p:spPr>
          <a:xfrm rot="16200000">
            <a:off x="133437" y="313609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1E5503-7CD2-5D3F-BDB1-70ED2CFA855B}"/>
              </a:ext>
            </a:extLst>
          </p:cNvPr>
          <p:cNvSpPr txBox="1"/>
          <p:nvPr/>
        </p:nvSpPr>
        <p:spPr>
          <a:xfrm rot="16200000">
            <a:off x="133437" y="469268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B52656-3B0B-9D35-9275-E77BB53C9773}"/>
              </a:ext>
            </a:extLst>
          </p:cNvPr>
          <p:cNvSpPr txBox="1"/>
          <p:nvPr/>
        </p:nvSpPr>
        <p:spPr>
          <a:xfrm rot="16200000">
            <a:off x="1358775" y="358741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E025A33-E056-4736-2CA9-95925619B080}"/>
              </a:ext>
            </a:extLst>
          </p:cNvPr>
          <p:cNvSpPr txBox="1"/>
          <p:nvPr/>
        </p:nvSpPr>
        <p:spPr>
          <a:xfrm rot="16200000">
            <a:off x="1358775" y="423229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224F23-0349-0818-5C82-EFF574C415E3}"/>
              </a:ext>
            </a:extLst>
          </p:cNvPr>
          <p:cNvSpPr txBox="1"/>
          <p:nvPr/>
        </p:nvSpPr>
        <p:spPr>
          <a:xfrm>
            <a:off x="205540" y="228129"/>
            <a:ext cx="31091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DNN Structure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855BAC-0414-265F-F594-5CEC57489BCA}"/>
                  </a:ext>
                </a:extLst>
              </p:cNvPr>
              <p:cNvSpPr txBox="1"/>
              <p:nvPr/>
            </p:nvSpPr>
            <p:spPr>
              <a:xfrm>
                <a:off x="4037477" y="3770219"/>
                <a:ext cx="482491" cy="384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855BAC-0414-265F-F594-5CEC57489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477" y="3770219"/>
                <a:ext cx="482491" cy="384785"/>
              </a:xfrm>
              <a:prstGeom prst="rect">
                <a:avLst/>
              </a:prstGeom>
              <a:blipFill>
                <a:blip r:embed="rId6"/>
                <a:stretch>
                  <a:fillRect t="-17188" r="-60759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AC0CC1B-681F-8F42-8E14-133C59C6478D}"/>
              </a:ext>
            </a:extLst>
          </p:cNvPr>
          <p:cNvSpPr/>
          <p:nvPr/>
        </p:nvSpPr>
        <p:spPr>
          <a:xfrm>
            <a:off x="4108747" y="4137088"/>
            <a:ext cx="335510" cy="384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4F03472-FFD2-FE5F-D0A5-777560D8BB66}"/>
                  </a:ext>
                </a:extLst>
              </p:cNvPr>
              <p:cNvSpPr txBox="1"/>
              <p:nvPr/>
            </p:nvSpPr>
            <p:spPr>
              <a:xfrm>
                <a:off x="4134913" y="4092217"/>
                <a:ext cx="3355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4F03472-FFD2-FE5F-D0A5-777560D8B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913" y="4092217"/>
                <a:ext cx="335510" cy="461665"/>
              </a:xfrm>
              <a:prstGeom prst="rect">
                <a:avLst/>
              </a:prstGeom>
              <a:blipFill>
                <a:blip r:embed="rId7"/>
                <a:stretch>
                  <a:fillRect t="-1316" r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3CA15B-FBA5-854B-0081-38C0A8FA99AA}"/>
              </a:ext>
            </a:extLst>
          </p:cNvPr>
          <p:cNvSpPr txBox="1"/>
          <p:nvPr/>
        </p:nvSpPr>
        <p:spPr>
          <a:xfrm rot="16200000">
            <a:off x="1460854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DDD07-D0BD-F636-A89B-221C48264AB5}"/>
              </a:ext>
            </a:extLst>
          </p:cNvPr>
          <p:cNvSpPr txBox="1"/>
          <p:nvPr/>
        </p:nvSpPr>
        <p:spPr>
          <a:xfrm rot="16200000">
            <a:off x="2148200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2DF08B-56C1-8263-E6D6-ECEFA1840B17}"/>
              </a:ext>
            </a:extLst>
          </p:cNvPr>
          <p:cNvSpPr txBox="1"/>
          <p:nvPr/>
        </p:nvSpPr>
        <p:spPr>
          <a:xfrm rot="16200000">
            <a:off x="2818089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69B911-38FC-A5C1-61A6-AC30454B77B3}"/>
              </a:ext>
            </a:extLst>
          </p:cNvPr>
          <p:cNvSpPr/>
          <p:nvPr/>
        </p:nvSpPr>
        <p:spPr>
          <a:xfrm>
            <a:off x="7258931" y="1776387"/>
            <a:ext cx="2641531" cy="4479232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478AA1-032E-2584-451D-9E19ED784C8B}"/>
              </a:ext>
            </a:extLst>
          </p:cNvPr>
          <p:cNvSpPr/>
          <p:nvPr/>
        </p:nvSpPr>
        <p:spPr>
          <a:xfrm>
            <a:off x="5783510" y="1776387"/>
            <a:ext cx="1422780" cy="4479232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76D283-A7ED-1D34-4785-C11973F44C82}"/>
              </a:ext>
            </a:extLst>
          </p:cNvPr>
          <p:cNvSpPr/>
          <p:nvPr/>
        </p:nvSpPr>
        <p:spPr>
          <a:xfrm>
            <a:off x="6380138" y="2422563"/>
            <a:ext cx="3013710" cy="340614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9860 w 3021330"/>
              <a:gd name="connsiteY4" fmla="*/ 538734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3764 w 3021330"/>
              <a:gd name="connsiteY4" fmla="*/ 2286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86050 w 3021330"/>
              <a:gd name="connsiteY7" fmla="*/ 2851404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2440 w 3021330"/>
              <a:gd name="connsiteY5" fmla="*/ 128803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2683764 w 3013710"/>
              <a:gd name="connsiteY4" fmla="*/ 2286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1684870 w 3013710"/>
              <a:gd name="connsiteY5" fmla="*/ 424269 h 3406140"/>
              <a:gd name="connsiteX6" fmla="*/ 3012440 w 3013710"/>
              <a:gd name="connsiteY6" fmla="*/ 1288034 h 3406140"/>
              <a:gd name="connsiteX7" fmla="*/ 3013710 w 3013710"/>
              <a:gd name="connsiteY7" fmla="*/ 2102104 h 3406140"/>
              <a:gd name="connsiteX8" fmla="*/ 2679954 w 3013710"/>
              <a:gd name="connsiteY8" fmla="*/ 3393948 h 3406140"/>
              <a:gd name="connsiteX9" fmla="*/ 1008126 w 3013710"/>
              <a:gd name="connsiteY9" fmla="*/ 3406140 h 3406140"/>
              <a:gd name="connsiteX10" fmla="*/ 670560 w 3013710"/>
              <a:gd name="connsiteY10" fmla="*/ 2344674 h 3406140"/>
              <a:gd name="connsiteX11" fmla="*/ 331470 w 3013710"/>
              <a:gd name="connsiteY11" fmla="*/ 2337054 h 3406140"/>
              <a:gd name="connsiteX12" fmla="*/ 0 w 3013710"/>
              <a:gd name="connsiteY12" fmla="*/ 3297174 h 3406140"/>
              <a:gd name="connsiteX13" fmla="*/ 0 w 3013710"/>
              <a:gd name="connsiteY13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2020150 w 3013710"/>
              <a:gd name="connsiteY5" fmla="*/ 424269 h 3406140"/>
              <a:gd name="connsiteX6" fmla="*/ 3012440 w 3013710"/>
              <a:gd name="connsiteY6" fmla="*/ 1288034 h 3406140"/>
              <a:gd name="connsiteX7" fmla="*/ 3013710 w 3013710"/>
              <a:gd name="connsiteY7" fmla="*/ 2102104 h 3406140"/>
              <a:gd name="connsiteX8" fmla="*/ 2679954 w 3013710"/>
              <a:gd name="connsiteY8" fmla="*/ 3393948 h 3406140"/>
              <a:gd name="connsiteX9" fmla="*/ 1008126 w 3013710"/>
              <a:gd name="connsiteY9" fmla="*/ 3406140 h 3406140"/>
              <a:gd name="connsiteX10" fmla="*/ 670560 w 3013710"/>
              <a:gd name="connsiteY10" fmla="*/ 2344674 h 3406140"/>
              <a:gd name="connsiteX11" fmla="*/ 331470 w 3013710"/>
              <a:gd name="connsiteY11" fmla="*/ 2337054 h 3406140"/>
              <a:gd name="connsiteX12" fmla="*/ 0 w 3013710"/>
              <a:gd name="connsiteY12" fmla="*/ 3297174 h 3406140"/>
              <a:gd name="connsiteX13" fmla="*/ 0 w 3013710"/>
              <a:gd name="connsiteY13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014310 w 3013710"/>
              <a:gd name="connsiteY4" fmla="*/ 15837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3012440 w 3013710"/>
              <a:gd name="connsiteY7" fmla="*/ 1288034 h 3406140"/>
              <a:gd name="connsiteX8" fmla="*/ 3013710 w 3013710"/>
              <a:gd name="connsiteY8" fmla="*/ 2102104 h 3406140"/>
              <a:gd name="connsiteX9" fmla="*/ 2679954 w 3013710"/>
              <a:gd name="connsiteY9" fmla="*/ 3393948 h 3406140"/>
              <a:gd name="connsiteX10" fmla="*/ 1008126 w 3013710"/>
              <a:gd name="connsiteY10" fmla="*/ 3406140 h 3406140"/>
              <a:gd name="connsiteX11" fmla="*/ 670560 w 3013710"/>
              <a:gd name="connsiteY11" fmla="*/ 2344674 h 3406140"/>
              <a:gd name="connsiteX12" fmla="*/ 331470 w 3013710"/>
              <a:gd name="connsiteY12" fmla="*/ 2337054 h 3406140"/>
              <a:gd name="connsiteX13" fmla="*/ 0 w 3013710"/>
              <a:gd name="connsiteY13" fmla="*/ 3297174 h 3406140"/>
              <a:gd name="connsiteX14" fmla="*/ 0 w 3013710"/>
              <a:gd name="connsiteY14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3012440 w 3013710"/>
              <a:gd name="connsiteY7" fmla="*/ 1288034 h 3406140"/>
              <a:gd name="connsiteX8" fmla="*/ 3013710 w 3013710"/>
              <a:gd name="connsiteY8" fmla="*/ 2102104 h 3406140"/>
              <a:gd name="connsiteX9" fmla="*/ 2679954 w 3013710"/>
              <a:gd name="connsiteY9" fmla="*/ 3393948 h 3406140"/>
              <a:gd name="connsiteX10" fmla="*/ 1008126 w 3013710"/>
              <a:gd name="connsiteY10" fmla="*/ 3406140 h 3406140"/>
              <a:gd name="connsiteX11" fmla="*/ 670560 w 3013710"/>
              <a:gd name="connsiteY11" fmla="*/ 2344674 h 3406140"/>
              <a:gd name="connsiteX12" fmla="*/ 331470 w 3013710"/>
              <a:gd name="connsiteY12" fmla="*/ 2337054 h 3406140"/>
              <a:gd name="connsiteX13" fmla="*/ 0 w 3013710"/>
              <a:gd name="connsiteY13" fmla="*/ 3297174 h 3406140"/>
              <a:gd name="connsiteX14" fmla="*/ 0 w 3013710"/>
              <a:gd name="connsiteY14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3012440 w 3013710"/>
              <a:gd name="connsiteY8" fmla="*/ 1288034 h 3406140"/>
              <a:gd name="connsiteX9" fmla="*/ 3013710 w 3013710"/>
              <a:gd name="connsiteY9" fmla="*/ 2102104 h 3406140"/>
              <a:gd name="connsiteX10" fmla="*/ 2679954 w 3013710"/>
              <a:gd name="connsiteY10" fmla="*/ 3393948 h 3406140"/>
              <a:gd name="connsiteX11" fmla="*/ 1008126 w 3013710"/>
              <a:gd name="connsiteY11" fmla="*/ 3406140 h 3406140"/>
              <a:gd name="connsiteX12" fmla="*/ 670560 w 3013710"/>
              <a:gd name="connsiteY12" fmla="*/ 2344674 h 3406140"/>
              <a:gd name="connsiteX13" fmla="*/ 331470 w 3013710"/>
              <a:gd name="connsiteY13" fmla="*/ 2337054 h 3406140"/>
              <a:gd name="connsiteX14" fmla="*/ 0 w 3013710"/>
              <a:gd name="connsiteY14" fmla="*/ 3297174 h 3406140"/>
              <a:gd name="connsiteX15" fmla="*/ 0 w 3013710"/>
              <a:gd name="connsiteY15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41942 w 3013710"/>
              <a:gd name="connsiteY8" fmla="*/ 95462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3393948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3393948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37142 w 3013710"/>
              <a:gd name="connsiteY12" fmla="*/ 2783421 h 3406140"/>
              <a:gd name="connsiteX13" fmla="*/ 1008126 w 3013710"/>
              <a:gd name="connsiteY13" fmla="*/ 3406140 h 3406140"/>
              <a:gd name="connsiteX14" fmla="*/ 670560 w 3013710"/>
              <a:gd name="connsiteY14" fmla="*/ 2344674 h 3406140"/>
              <a:gd name="connsiteX15" fmla="*/ 331470 w 3013710"/>
              <a:gd name="connsiteY15" fmla="*/ 2337054 h 3406140"/>
              <a:gd name="connsiteX16" fmla="*/ 0 w 3013710"/>
              <a:gd name="connsiteY16" fmla="*/ 3297174 h 3406140"/>
              <a:gd name="connsiteX17" fmla="*/ 0 w 3013710"/>
              <a:gd name="connsiteY17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1008126 w 3013710"/>
              <a:gd name="connsiteY13" fmla="*/ 3406140 h 3406140"/>
              <a:gd name="connsiteX14" fmla="*/ 670560 w 3013710"/>
              <a:gd name="connsiteY14" fmla="*/ 2344674 h 3406140"/>
              <a:gd name="connsiteX15" fmla="*/ 331470 w 3013710"/>
              <a:gd name="connsiteY15" fmla="*/ 2337054 h 3406140"/>
              <a:gd name="connsiteX16" fmla="*/ 0 w 3013710"/>
              <a:gd name="connsiteY16" fmla="*/ 3297174 h 3406140"/>
              <a:gd name="connsiteX17" fmla="*/ 0 w 3013710"/>
              <a:gd name="connsiteY17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008126 w 3013710"/>
              <a:gd name="connsiteY14" fmla="*/ 3406140 h 3406140"/>
              <a:gd name="connsiteX15" fmla="*/ 670560 w 3013710"/>
              <a:gd name="connsiteY15" fmla="*/ 2344674 h 3406140"/>
              <a:gd name="connsiteX16" fmla="*/ 331470 w 3013710"/>
              <a:gd name="connsiteY16" fmla="*/ 2337054 h 3406140"/>
              <a:gd name="connsiteX17" fmla="*/ 0 w 3013710"/>
              <a:gd name="connsiteY17" fmla="*/ 3297174 h 3406140"/>
              <a:gd name="connsiteX18" fmla="*/ 0 w 3013710"/>
              <a:gd name="connsiteY18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581238 w 3013710"/>
              <a:gd name="connsiteY14" fmla="*/ 3082125 h 3406140"/>
              <a:gd name="connsiteX15" fmla="*/ 1008126 w 3013710"/>
              <a:gd name="connsiteY15" fmla="*/ 3406140 h 3406140"/>
              <a:gd name="connsiteX16" fmla="*/ 670560 w 3013710"/>
              <a:gd name="connsiteY16" fmla="*/ 2344674 h 3406140"/>
              <a:gd name="connsiteX17" fmla="*/ 331470 w 3013710"/>
              <a:gd name="connsiteY17" fmla="*/ 2337054 h 3406140"/>
              <a:gd name="connsiteX18" fmla="*/ 0 w 3013710"/>
              <a:gd name="connsiteY18" fmla="*/ 3297174 h 3406140"/>
              <a:gd name="connsiteX19" fmla="*/ 0 w 3013710"/>
              <a:gd name="connsiteY19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581238 w 3013710"/>
              <a:gd name="connsiteY14" fmla="*/ 3082125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581238 w 3013710"/>
              <a:gd name="connsiteY14" fmla="*/ 3082125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86050 w 3013710"/>
              <a:gd name="connsiteY11" fmla="*/ 2644140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49334 w 3013710"/>
              <a:gd name="connsiteY7" fmla="*/ 747357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86050 w 3013710"/>
              <a:gd name="connsiteY11" fmla="*/ 2644140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3710" h="3406140">
                <a:moveTo>
                  <a:pt x="0" y="12954"/>
                </a:moveTo>
                <a:lnTo>
                  <a:pt x="331470" y="976884"/>
                </a:lnTo>
                <a:lnTo>
                  <a:pt x="670560" y="984504"/>
                </a:lnTo>
                <a:lnTo>
                  <a:pt x="1003554" y="0"/>
                </a:lnTo>
                <a:lnTo>
                  <a:pt x="1331302" y="9741"/>
                </a:lnTo>
                <a:lnTo>
                  <a:pt x="1684020" y="435102"/>
                </a:lnTo>
                <a:cubicBezTo>
                  <a:pt x="1684303" y="431491"/>
                  <a:pt x="2019867" y="427880"/>
                  <a:pt x="2020150" y="424269"/>
                </a:cubicBezTo>
                <a:lnTo>
                  <a:pt x="2349334" y="747357"/>
                </a:lnTo>
                <a:lnTo>
                  <a:pt x="2678518" y="741261"/>
                </a:lnTo>
                <a:lnTo>
                  <a:pt x="3012440" y="1288034"/>
                </a:lnTo>
                <a:cubicBezTo>
                  <a:pt x="3012863" y="1559391"/>
                  <a:pt x="3013287" y="1830747"/>
                  <a:pt x="3013710" y="2102104"/>
                </a:cubicBezTo>
                <a:lnTo>
                  <a:pt x="2686050" y="2644140"/>
                </a:lnTo>
                <a:lnTo>
                  <a:pt x="2355430" y="2649309"/>
                </a:lnTo>
                <a:lnTo>
                  <a:pt x="2038438" y="2954109"/>
                </a:lnTo>
                <a:lnTo>
                  <a:pt x="1666582" y="2978493"/>
                </a:lnTo>
                <a:lnTo>
                  <a:pt x="1331302" y="3386925"/>
                </a:lnTo>
                <a:lnTo>
                  <a:pt x="1008126" y="3406140"/>
                </a:lnTo>
                <a:lnTo>
                  <a:pt x="670560" y="2344674"/>
                </a:lnTo>
                <a:lnTo>
                  <a:pt x="331470" y="2337054"/>
                </a:lnTo>
                <a:lnTo>
                  <a:pt x="0" y="3297174"/>
                </a:lnTo>
                <a:lnTo>
                  <a:pt x="0" y="12954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F6318E-5F30-0891-323B-9B0E68D0E8A7}"/>
              </a:ext>
            </a:extLst>
          </p:cNvPr>
          <p:cNvSpPr/>
          <p:nvPr/>
        </p:nvSpPr>
        <p:spPr>
          <a:xfrm>
            <a:off x="6039342" y="2399953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10D971-AE47-61CC-3CFB-B30C2A93CA7B}"/>
              </a:ext>
            </a:extLst>
          </p:cNvPr>
          <p:cNvSpPr/>
          <p:nvPr/>
        </p:nvSpPr>
        <p:spPr>
          <a:xfrm>
            <a:off x="6712556" y="3400510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B2EF2D-658E-8212-A3F7-B5DC3E939A2B}"/>
              </a:ext>
            </a:extLst>
          </p:cNvPr>
          <p:cNvSpPr/>
          <p:nvPr/>
        </p:nvSpPr>
        <p:spPr>
          <a:xfrm>
            <a:off x="7383175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F8D9BA-1A90-2B42-DE7D-0BAE7F06764F}"/>
              </a:ext>
            </a:extLst>
          </p:cNvPr>
          <p:cNvSpPr/>
          <p:nvPr/>
        </p:nvSpPr>
        <p:spPr>
          <a:xfrm>
            <a:off x="8054459" y="2846478"/>
            <a:ext cx="335510" cy="25441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F02236-B534-203D-5068-689E7E1BCBE5}"/>
              </a:ext>
            </a:extLst>
          </p:cNvPr>
          <p:cNvSpPr/>
          <p:nvPr/>
        </p:nvSpPr>
        <p:spPr>
          <a:xfrm>
            <a:off x="8725743" y="3162830"/>
            <a:ext cx="335510" cy="1911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D4AB69-13BE-8D19-01B1-B0BB569109CE}"/>
              </a:ext>
            </a:extLst>
          </p:cNvPr>
          <p:cNvSpPr/>
          <p:nvPr/>
        </p:nvSpPr>
        <p:spPr>
          <a:xfrm>
            <a:off x="9397027" y="3713247"/>
            <a:ext cx="335510" cy="810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5FAB1-7C96-76F9-1DE7-093D6CA7B466}"/>
                  </a:ext>
                </a:extLst>
              </p:cNvPr>
              <p:cNvSpPr txBox="1"/>
              <p:nvPr/>
            </p:nvSpPr>
            <p:spPr>
              <a:xfrm>
                <a:off x="6457974" y="486195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5FAB1-7C96-76F9-1DE7-093D6CA7B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74" y="4861957"/>
                <a:ext cx="8915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225325-D47D-44A6-C49D-1AAA9842F446}"/>
                  </a:ext>
                </a:extLst>
              </p:cNvPr>
              <p:cNvSpPr txBox="1"/>
              <p:nvPr/>
            </p:nvSpPr>
            <p:spPr>
              <a:xfrm>
                <a:off x="5754645" y="5896429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225325-D47D-44A6-C49D-1AAA9842F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645" y="5896429"/>
                <a:ext cx="8915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C714F7-B765-DE0A-480A-71404B7E1823}"/>
                  </a:ext>
                </a:extLst>
              </p:cNvPr>
              <p:cNvSpPr txBox="1"/>
              <p:nvPr/>
            </p:nvSpPr>
            <p:spPr>
              <a:xfrm>
                <a:off x="7284090" y="5836231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512      256      128   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C714F7-B765-DE0A-480A-71404B7E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90" y="5836231"/>
                <a:ext cx="235359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AE74BB-E964-327D-F498-AE4BAEE9E308}"/>
                  </a:ext>
                </a:extLst>
              </p:cNvPr>
              <p:cNvSpPr txBox="1"/>
              <p:nvPr/>
            </p:nvSpPr>
            <p:spPr>
              <a:xfrm>
                <a:off x="9119012" y="453738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AE74BB-E964-327D-F498-AE4BAEE9E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012" y="4537387"/>
                <a:ext cx="8915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406C065-6CBE-EBF1-2C7D-584174D0532E}"/>
              </a:ext>
            </a:extLst>
          </p:cNvPr>
          <p:cNvSpPr txBox="1"/>
          <p:nvPr/>
        </p:nvSpPr>
        <p:spPr>
          <a:xfrm>
            <a:off x="7383175" y="1878968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A2593B-DFD4-5CAA-A4FA-77F568646D4C}"/>
              </a:ext>
            </a:extLst>
          </p:cNvPr>
          <p:cNvSpPr/>
          <p:nvPr/>
        </p:nvSpPr>
        <p:spPr>
          <a:xfrm>
            <a:off x="6039342" y="4044375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B0C39B-ABFE-5C9C-2CE4-2E5AE490E01C}"/>
              </a:ext>
            </a:extLst>
          </p:cNvPr>
          <p:cNvSpPr/>
          <p:nvPr/>
        </p:nvSpPr>
        <p:spPr>
          <a:xfrm>
            <a:off x="6712556" y="4085111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BBB9462-8DDD-743B-73AA-C11553E896A7}"/>
              </a:ext>
            </a:extLst>
          </p:cNvPr>
          <p:cNvSpPr txBox="1"/>
          <p:nvPr/>
        </p:nvSpPr>
        <p:spPr>
          <a:xfrm>
            <a:off x="5716472" y="1889110"/>
            <a:ext cx="1594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06FFC5-6FBA-557C-9218-80AFC75FDA64}"/>
              </a:ext>
            </a:extLst>
          </p:cNvPr>
          <p:cNvSpPr txBox="1"/>
          <p:nvPr/>
        </p:nvSpPr>
        <p:spPr>
          <a:xfrm rot="16200000">
            <a:off x="5421717" y="313609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EF20B3-8824-E506-F403-870F8AC9B81A}"/>
              </a:ext>
            </a:extLst>
          </p:cNvPr>
          <p:cNvSpPr txBox="1"/>
          <p:nvPr/>
        </p:nvSpPr>
        <p:spPr>
          <a:xfrm rot="16200000">
            <a:off x="5421717" y="469268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4B910B-CF0E-3968-B265-2DE73FC10D94}"/>
              </a:ext>
            </a:extLst>
          </p:cNvPr>
          <p:cNvSpPr txBox="1"/>
          <p:nvPr/>
        </p:nvSpPr>
        <p:spPr>
          <a:xfrm rot="16200000">
            <a:off x="6647055" y="358741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C80B3C-EC9E-4878-2644-78E4963278D0}"/>
              </a:ext>
            </a:extLst>
          </p:cNvPr>
          <p:cNvSpPr txBox="1"/>
          <p:nvPr/>
        </p:nvSpPr>
        <p:spPr>
          <a:xfrm rot="16200000">
            <a:off x="6647055" y="423229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22F40E-53EC-6D57-3B7E-D3EB9EE5EB2F}"/>
                  </a:ext>
                </a:extLst>
              </p:cNvPr>
              <p:cNvSpPr txBox="1"/>
              <p:nvPr/>
            </p:nvSpPr>
            <p:spPr>
              <a:xfrm>
                <a:off x="9325757" y="3770219"/>
                <a:ext cx="482491" cy="384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22F40E-53EC-6D57-3B7E-D3EB9EE5E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757" y="3770219"/>
                <a:ext cx="482491" cy="384785"/>
              </a:xfrm>
              <a:prstGeom prst="rect">
                <a:avLst/>
              </a:prstGeom>
              <a:blipFill>
                <a:blip r:embed="rId12"/>
                <a:stretch>
                  <a:fillRect t="-17188" r="-59494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741619E-30D0-E9A2-B8DF-9D157291EB8F}"/>
              </a:ext>
            </a:extLst>
          </p:cNvPr>
          <p:cNvSpPr/>
          <p:nvPr/>
        </p:nvSpPr>
        <p:spPr>
          <a:xfrm>
            <a:off x="9397027" y="4137088"/>
            <a:ext cx="335510" cy="384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860A62D-2FDD-4246-8069-42AC2783945B}"/>
                  </a:ext>
                </a:extLst>
              </p:cNvPr>
              <p:cNvSpPr txBox="1"/>
              <p:nvPr/>
            </p:nvSpPr>
            <p:spPr>
              <a:xfrm>
                <a:off x="9423193" y="4092217"/>
                <a:ext cx="3355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860A62D-2FDD-4246-8069-42AC27839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193" y="4092217"/>
                <a:ext cx="335510" cy="461665"/>
              </a:xfrm>
              <a:prstGeom prst="rect">
                <a:avLst/>
              </a:prstGeom>
              <a:blipFill>
                <a:blip r:embed="rId13"/>
                <a:stretch>
                  <a:fillRect t="-1316" r="-4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401501C0-6653-724D-3335-A3EF7A82BA9A}"/>
              </a:ext>
            </a:extLst>
          </p:cNvPr>
          <p:cNvSpPr txBox="1"/>
          <p:nvPr/>
        </p:nvSpPr>
        <p:spPr>
          <a:xfrm rot="16200000">
            <a:off x="6749134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375581-B8C0-4C62-E746-C4A384B786C3}"/>
              </a:ext>
            </a:extLst>
          </p:cNvPr>
          <p:cNvSpPr txBox="1"/>
          <p:nvPr/>
        </p:nvSpPr>
        <p:spPr>
          <a:xfrm rot="16200000">
            <a:off x="7436480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F6CB41-888C-035E-4D71-3BB01E700BEA}"/>
              </a:ext>
            </a:extLst>
          </p:cNvPr>
          <p:cNvSpPr txBox="1"/>
          <p:nvPr/>
        </p:nvSpPr>
        <p:spPr>
          <a:xfrm rot="16200000">
            <a:off x="8106369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3</a:t>
            </a:r>
          </a:p>
        </p:txBody>
      </p:sp>
    </p:spTree>
    <p:extLst>
      <p:ext uri="{BB962C8B-B14F-4D97-AF65-F5344CB8AC3E}">
        <p14:creationId xmlns:p14="http://schemas.microsoft.com/office/powerpoint/2010/main" val="3240613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19E6996-79DE-86FE-99CC-045FF4EB5561}"/>
              </a:ext>
            </a:extLst>
          </p:cNvPr>
          <p:cNvSpPr/>
          <p:nvPr/>
        </p:nvSpPr>
        <p:spPr>
          <a:xfrm>
            <a:off x="1970651" y="1605280"/>
            <a:ext cx="2641531" cy="4650339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2F6C92F-5419-1ADF-588A-FD379A9464CD}"/>
              </a:ext>
            </a:extLst>
          </p:cNvPr>
          <p:cNvSpPr/>
          <p:nvPr/>
        </p:nvSpPr>
        <p:spPr>
          <a:xfrm>
            <a:off x="495230" y="1605280"/>
            <a:ext cx="1422780" cy="4650339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951E2E3-D037-B365-EF67-692D1F2E8C9A}"/>
              </a:ext>
            </a:extLst>
          </p:cNvPr>
          <p:cNvSpPr/>
          <p:nvPr/>
        </p:nvSpPr>
        <p:spPr>
          <a:xfrm>
            <a:off x="1091858" y="2422563"/>
            <a:ext cx="3013710" cy="340614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9860 w 3021330"/>
              <a:gd name="connsiteY4" fmla="*/ 538734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3764 w 3021330"/>
              <a:gd name="connsiteY4" fmla="*/ 2286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86050 w 3021330"/>
              <a:gd name="connsiteY7" fmla="*/ 2851404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2440 w 3021330"/>
              <a:gd name="connsiteY5" fmla="*/ 128803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2683764 w 3013710"/>
              <a:gd name="connsiteY4" fmla="*/ 2286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013710" h="3406140">
                <a:moveTo>
                  <a:pt x="0" y="12954"/>
                </a:moveTo>
                <a:lnTo>
                  <a:pt x="331470" y="976884"/>
                </a:lnTo>
                <a:lnTo>
                  <a:pt x="670560" y="984504"/>
                </a:lnTo>
                <a:lnTo>
                  <a:pt x="1003554" y="0"/>
                </a:lnTo>
                <a:lnTo>
                  <a:pt x="2683764" y="2286"/>
                </a:lnTo>
                <a:lnTo>
                  <a:pt x="3012440" y="1288034"/>
                </a:lnTo>
                <a:cubicBezTo>
                  <a:pt x="3012863" y="1559391"/>
                  <a:pt x="3013287" y="1830747"/>
                  <a:pt x="3013710" y="2102104"/>
                </a:cubicBezTo>
                <a:lnTo>
                  <a:pt x="2679954" y="3393948"/>
                </a:lnTo>
                <a:lnTo>
                  <a:pt x="1008126" y="3406140"/>
                </a:lnTo>
                <a:lnTo>
                  <a:pt x="670560" y="2344674"/>
                </a:lnTo>
                <a:lnTo>
                  <a:pt x="331470" y="2337054"/>
                </a:lnTo>
                <a:lnTo>
                  <a:pt x="0" y="3297174"/>
                </a:lnTo>
                <a:lnTo>
                  <a:pt x="0" y="12954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0908627-F775-F9B4-D865-7E8F660B31EC}"/>
              </a:ext>
            </a:extLst>
          </p:cNvPr>
          <p:cNvSpPr/>
          <p:nvPr/>
        </p:nvSpPr>
        <p:spPr>
          <a:xfrm>
            <a:off x="751062" y="2399953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4D93978-8A96-564A-E0EB-E5EA8FCC723D}"/>
              </a:ext>
            </a:extLst>
          </p:cNvPr>
          <p:cNvSpPr/>
          <p:nvPr/>
        </p:nvSpPr>
        <p:spPr>
          <a:xfrm>
            <a:off x="1424276" y="3400510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38CD5E-5C2F-54A3-9AEA-5DBB3AEFF11B}"/>
              </a:ext>
            </a:extLst>
          </p:cNvPr>
          <p:cNvSpPr/>
          <p:nvPr/>
        </p:nvSpPr>
        <p:spPr>
          <a:xfrm>
            <a:off x="2094895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DF527A-2360-C578-70C9-499748DD8B77}"/>
              </a:ext>
            </a:extLst>
          </p:cNvPr>
          <p:cNvSpPr/>
          <p:nvPr/>
        </p:nvSpPr>
        <p:spPr>
          <a:xfrm>
            <a:off x="2766179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DE39B89-5F69-02B1-0A85-433F3865C437}"/>
              </a:ext>
            </a:extLst>
          </p:cNvPr>
          <p:cNvSpPr/>
          <p:nvPr/>
        </p:nvSpPr>
        <p:spPr>
          <a:xfrm>
            <a:off x="3437463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729326-00AF-CF39-E14C-D86548EDB982}"/>
              </a:ext>
            </a:extLst>
          </p:cNvPr>
          <p:cNvSpPr/>
          <p:nvPr/>
        </p:nvSpPr>
        <p:spPr>
          <a:xfrm>
            <a:off x="4108747" y="3713247"/>
            <a:ext cx="335510" cy="810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/>
              <p:nvPr/>
            </p:nvSpPr>
            <p:spPr>
              <a:xfrm>
                <a:off x="1169694" y="4995180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6B34519-A013-BB10-96D3-FB7B28814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694" y="4995180"/>
                <a:ext cx="891540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/>
              <p:nvPr/>
            </p:nvSpPr>
            <p:spPr>
              <a:xfrm>
                <a:off x="466365" y="5896429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B89F194-AB36-0429-A247-1169617FF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5" y="5896429"/>
                <a:ext cx="89154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/>
              <p:nvPr/>
            </p:nvSpPr>
            <p:spPr>
              <a:xfrm>
                <a:off x="1995810" y="5836231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256      256      256   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9A767E2-AF7D-79F8-9653-49149A4AC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10" y="5836231"/>
                <a:ext cx="235359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/>
              <p:nvPr/>
            </p:nvSpPr>
            <p:spPr>
              <a:xfrm>
                <a:off x="3830732" y="453738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F9F30AA-065D-D700-75C3-F4892A99E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732" y="4537387"/>
                <a:ext cx="8915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D67A5147-54A3-13A6-294A-A0E7CB756F77}"/>
              </a:ext>
            </a:extLst>
          </p:cNvPr>
          <p:cNvSpPr txBox="1"/>
          <p:nvPr/>
        </p:nvSpPr>
        <p:spPr>
          <a:xfrm>
            <a:off x="2094895" y="1789442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200852D-1A04-7628-F405-C5979C3786DC}"/>
              </a:ext>
            </a:extLst>
          </p:cNvPr>
          <p:cNvSpPr/>
          <p:nvPr/>
        </p:nvSpPr>
        <p:spPr>
          <a:xfrm>
            <a:off x="751062" y="4044375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E807D9-DD8D-3EA4-865B-43EF4D067C87}"/>
              </a:ext>
            </a:extLst>
          </p:cNvPr>
          <p:cNvSpPr/>
          <p:nvPr/>
        </p:nvSpPr>
        <p:spPr>
          <a:xfrm>
            <a:off x="1424276" y="4085111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22F7F8F-793F-DA4D-7599-5F4C485DCE07}"/>
              </a:ext>
            </a:extLst>
          </p:cNvPr>
          <p:cNvSpPr txBox="1"/>
          <p:nvPr/>
        </p:nvSpPr>
        <p:spPr>
          <a:xfrm>
            <a:off x="428192" y="1660206"/>
            <a:ext cx="1594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Analog</a:t>
            </a:r>
          </a:p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6840DC0-BB43-60C2-DD51-A34A935C1022}"/>
              </a:ext>
            </a:extLst>
          </p:cNvPr>
          <p:cNvSpPr txBox="1"/>
          <p:nvPr/>
        </p:nvSpPr>
        <p:spPr>
          <a:xfrm rot="16200000">
            <a:off x="133437" y="313609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F1E5503-7CD2-5D3F-BDB1-70ED2CFA855B}"/>
              </a:ext>
            </a:extLst>
          </p:cNvPr>
          <p:cNvSpPr txBox="1"/>
          <p:nvPr/>
        </p:nvSpPr>
        <p:spPr>
          <a:xfrm rot="16200000">
            <a:off x="133437" y="469268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0B52656-3B0B-9D35-9275-E77BB53C9773}"/>
              </a:ext>
            </a:extLst>
          </p:cNvPr>
          <p:cNvSpPr txBox="1"/>
          <p:nvPr/>
        </p:nvSpPr>
        <p:spPr>
          <a:xfrm rot="16200000">
            <a:off x="1358775" y="358741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E025A33-E056-4736-2CA9-95925619B080}"/>
              </a:ext>
            </a:extLst>
          </p:cNvPr>
          <p:cNvSpPr txBox="1"/>
          <p:nvPr/>
        </p:nvSpPr>
        <p:spPr>
          <a:xfrm rot="16200000">
            <a:off x="1358775" y="423229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0224F23-0349-0818-5C82-EFF574C415E3}"/>
              </a:ext>
            </a:extLst>
          </p:cNvPr>
          <p:cNvSpPr txBox="1"/>
          <p:nvPr/>
        </p:nvSpPr>
        <p:spPr>
          <a:xfrm>
            <a:off x="205540" y="228129"/>
            <a:ext cx="761088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/>
              <a:t>DNN Training vs Deployment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855BAC-0414-265F-F594-5CEC57489BCA}"/>
                  </a:ext>
                </a:extLst>
              </p:cNvPr>
              <p:cNvSpPr txBox="1"/>
              <p:nvPr/>
            </p:nvSpPr>
            <p:spPr>
              <a:xfrm>
                <a:off x="4037477" y="3770219"/>
                <a:ext cx="482491" cy="384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855BAC-0414-265F-F594-5CEC57489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477" y="3770219"/>
                <a:ext cx="482491" cy="384785"/>
              </a:xfrm>
              <a:prstGeom prst="rect">
                <a:avLst/>
              </a:prstGeom>
              <a:blipFill>
                <a:blip r:embed="rId6"/>
                <a:stretch>
                  <a:fillRect t="-17188" r="-60759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AC0CC1B-681F-8F42-8E14-133C59C6478D}"/>
              </a:ext>
            </a:extLst>
          </p:cNvPr>
          <p:cNvSpPr/>
          <p:nvPr/>
        </p:nvSpPr>
        <p:spPr>
          <a:xfrm>
            <a:off x="4108747" y="4137088"/>
            <a:ext cx="335510" cy="384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4F03472-FFD2-FE5F-D0A5-777560D8BB66}"/>
                  </a:ext>
                </a:extLst>
              </p:cNvPr>
              <p:cNvSpPr txBox="1"/>
              <p:nvPr/>
            </p:nvSpPr>
            <p:spPr>
              <a:xfrm>
                <a:off x="4134913" y="4092217"/>
                <a:ext cx="3355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D4F03472-FFD2-FE5F-D0A5-777560D8B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913" y="4092217"/>
                <a:ext cx="335510" cy="461665"/>
              </a:xfrm>
              <a:prstGeom prst="rect">
                <a:avLst/>
              </a:prstGeom>
              <a:blipFill>
                <a:blip r:embed="rId7"/>
                <a:stretch>
                  <a:fillRect t="-1316" r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E3CA15B-FBA5-854B-0081-38C0A8FA99AA}"/>
              </a:ext>
            </a:extLst>
          </p:cNvPr>
          <p:cNvSpPr txBox="1"/>
          <p:nvPr/>
        </p:nvSpPr>
        <p:spPr>
          <a:xfrm rot="16200000">
            <a:off x="1460854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DDD07-D0BD-F636-A89B-221C48264AB5}"/>
              </a:ext>
            </a:extLst>
          </p:cNvPr>
          <p:cNvSpPr txBox="1"/>
          <p:nvPr/>
        </p:nvSpPr>
        <p:spPr>
          <a:xfrm rot="16200000">
            <a:off x="2148200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2DF08B-56C1-8263-E6D6-ECEFA1840B17}"/>
              </a:ext>
            </a:extLst>
          </p:cNvPr>
          <p:cNvSpPr txBox="1"/>
          <p:nvPr/>
        </p:nvSpPr>
        <p:spPr>
          <a:xfrm rot="16200000">
            <a:off x="2818089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B69B911-38FC-A5C1-61A6-AC30454B77B3}"/>
              </a:ext>
            </a:extLst>
          </p:cNvPr>
          <p:cNvSpPr/>
          <p:nvPr/>
        </p:nvSpPr>
        <p:spPr>
          <a:xfrm>
            <a:off x="7888851" y="1551093"/>
            <a:ext cx="2641531" cy="4704526"/>
          </a:xfrm>
          <a:prstGeom prst="roundRect">
            <a:avLst>
              <a:gd name="adj" fmla="val 798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4478AA1-032E-2584-451D-9E19ED784C8B}"/>
              </a:ext>
            </a:extLst>
          </p:cNvPr>
          <p:cNvSpPr/>
          <p:nvPr/>
        </p:nvSpPr>
        <p:spPr>
          <a:xfrm>
            <a:off x="6413430" y="1551093"/>
            <a:ext cx="1422780" cy="4704526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76D283-A7ED-1D34-4785-C11973F44C82}"/>
              </a:ext>
            </a:extLst>
          </p:cNvPr>
          <p:cNvSpPr/>
          <p:nvPr/>
        </p:nvSpPr>
        <p:spPr>
          <a:xfrm>
            <a:off x="7010058" y="2422563"/>
            <a:ext cx="3013710" cy="3406140"/>
          </a:xfrm>
          <a:custGeom>
            <a:avLst/>
            <a:gdLst>
              <a:gd name="connsiteX0" fmla="*/ 0 w 3021330"/>
              <a:gd name="connsiteY0" fmla="*/ 0 h 3284220"/>
              <a:gd name="connsiteX1" fmla="*/ 331470 w 3021330"/>
              <a:gd name="connsiteY1" fmla="*/ 963930 h 3284220"/>
              <a:gd name="connsiteX2" fmla="*/ 670560 w 3021330"/>
              <a:gd name="connsiteY2" fmla="*/ 971550 h 3284220"/>
              <a:gd name="connsiteX3" fmla="*/ 1009650 w 3021330"/>
              <a:gd name="connsiteY3" fmla="*/ 529590 h 3284220"/>
              <a:gd name="connsiteX4" fmla="*/ 2689860 w 3021330"/>
              <a:gd name="connsiteY4" fmla="*/ 525780 h 3284220"/>
              <a:gd name="connsiteX5" fmla="*/ 3017520 w 3021330"/>
              <a:gd name="connsiteY5" fmla="*/ 1432560 h 3284220"/>
              <a:gd name="connsiteX6" fmla="*/ 3021330 w 3021330"/>
              <a:gd name="connsiteY6" fmla="*/ 1939290 h 3284220"/>
              <a:gd name="connsiteX7" fmla="*/ 2686050 w 3021330"/>
              <a:gd name="connsiteY7" fmla="*/ 2838450 h 3284220"/>
              <a:gd name="connsiteX8" fmla="*/ 1002030 w 3021330"/>
              <a:gd name="connsiteY8" fmla="*/ 2838450 h 3284220"/>
              <a:gd name="connsiteX9" fmla="*/ 670560 w 3021330"/>
              <a:gd name="connsiteY9" fmla="*/ 2331720 h 3284220"/>
              <a:gd name="connsiteX10" fmla="*/ 331470 w 3021330"/>
              <a:gd name="connsiteY10" fmla="*/ 2324100 h 3284220"/>
              <a:gd name="connsiteX11" fmla="*/ 0 w 3021330"/>
              <a:gd name="connsiteY11" fmla="*/ 3284220 h 3284220"/>
              <a:gd name="connsiteX12" fmla="*/ 0 w 3021330"/>
              <a:gd name="connsiteY12" fmla="*/ 0 h 3284220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9860 w 3021330"/>
              <a:gd name="connsiteY4" fmla="*/ 538734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297174"/>
              <a:gd name="connsiteX1" fmla="*/ 331470 w 3021330"/>
              <a:gd name="connsiteY1" fmla="*/ 976884 h 3297174"/>
              <a:gd name="connsiteX2" fmla="*/ 670560 w 3021330"/>
              <a:gd name="connsiteY2" fmla="*/ 984504 h 3297174"/>
              <a:gd name="connsiteX3" fmla="*/ 1003554 w 3021330"/>
              <a:gd name="connsiteY3" fmla="*/ 0 h 3297174"/>
              <a:gd name="connsiteX4" fmla="*/ 2683764 w 3021330"/>
              <a:gd name="connsiteY4" fmla="*/ 2286 h 3297174"/>
              <a:gd name="connsiteX5" fmla="*/ 3017520 w 3021330"/>
              <a:gd name="connsiteY5" fmla="*/ 1445514 h 3297174"/>
              <a:gd name="connsiteX6" fmla="*/ 3021330 w 3021330"/>
              <a:gd name="connsiteY6" fmla="*/ 1952244 h 3297174"/>
              <a:gd name="connsiteX7" fmla="*/ 2686050 w 3021330"/>
              <a:gd name="connsiteY7" fmla="*/ 2851404 h 3297174"/>
              <a:gd name="connsiteX8" fmla="*/ 1002030 w 3021330"/>
              <a:gd name="connsiteY8" fmla="*/ 2851404 h 3297174"/>
              <a:gd name="connsiteX9" fmla="*/ 670560 w 3021330"/>
              <a:gd name="connsiteY9" fmla="*/ 2344674 h 3297174"/>
              <a:gd name="connsiteX10" fmla="*/ 331470 w 3021330"/>
              <a:gd name="connsiteY10" fmla="*/ 2337054 h 3297174"/>
              <a:gd name="connsiteX11" fmla="*/ 0 w 3021330"/>
              <a:gd name="connsiteY11" fmla="*/ 3297174 h 3297174"/>
              <a:gd name="connsiteX12" fmla="*/ 0 w 3021330"/>
              <a:gd name="connsiteY12" fmla="*/ 12954 h 3297174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86050 w 3021330"/>
              <a:gd name="connsiteY7" fmla="*/ 2851404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7520 w 3021330"/>
              <a:gd name="connsiteY5" fmla="*/ 144551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21330"/>
              <a:gd name="connsiteY0" fmla="*/ 12954 h 3406140"/>
              <a:gd name="connsiteX1" fmla="*/ 331470 w 3021330"/>
              <a:gd name="connsiteY1" fmla="*/ 976884 h 3406140"/>
              <a:gd name="connsiteX2" fmla="*/ 670560 w 3021330"/>
              <a:gd name="connsiteY2" fmla="*/ 984504 h 3406140"/>
              <a:gd name="connsiteX3" fmla="*/ 1003554 w 3021330"/>
              <a:gd name="connsiteY3" fmla="*/ 0 h 3406140"/>
              <a:gd name="connsiteX4" fmla="*/ 2683764 w 3021330"/>
              <a:gd name="connsiteY4" fmla="*/ 2286 h 3406140"/>
              <a:gd name="connsiteX5" fmla="*/ 3012440 w 3021330"/>
              <a:gd name="connsiteY5" fmla="*/ 1288034 h 3406140"/>
              <a:gd name="connsiteX6" fmla="*/ 3021330 w 3021330"/>
              <a:gd name="connsiteY6" fmla="*/ 1952244 h 3406140"/>
              <a:gd name="connsiteX7" fmla="*/ 2679954 w 3021330"/>
              <a:gd name="connsiteY7" fmla="*/ 3393948 h 3406140"/>
              <a:gd name="connsiteX8" fmla="*/ 1008126 w 3021330"/>
              <a:gd name="connsiteY8" fmla="*/ 3406140 h 3406140"/>
              <a:gd name="connsiteX9" fmla="*/ 670560 w 3021330"/>
              <a:gd name="connsiteY9" fmla="*/ 2344674 h 3406140"/>
              <a:gd name="connsiteX10" fmla="*/ 331470 w 3021330"/>
              <a:gd name="connsiteY10" fmla="*/ 2337054 h 3406140"/>
              <a:gd name="connsiteX11" fmla="*/ 0 w 3021330"/>
              <a:gd name="connsiteY11" fmla="*/ 3297174 h 3406140"/>
              <a:gd name="connsiteX12" fmla="*/ 0 w 302133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2683764 w 3013710"/>
              <a:gd name="connsiteY4" fmla="*/ 2286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3012440 w 3013710"/>
              <a:gd name="connsiteY5" fmla="*/ 1288034 h 3406140"/>
              <a:gd name="connsiteX6" fmla="*/ 3013710 w 3013710"/>
              <a:gd name="connsiteY6" fmla="*/ 2102104 h 3406140"/>
              <a:gd name="connsiteX7" fmla="*/ 2679954 w 3013710"/>
              <a:gd name="connsiteY7" fmla="*/ 3393948 h 3406140"/>
              <a:gd name="connsiteX8" fmla="*/ 1008126 w 3013710"/>
              <a:gd name="connsiteY8" fmla="*/ 3406140 h 3406140"/>
              <a:gd name="connsiteX9" fmla="*/ 670560 w 3013710"/>
              <a:gd name="connsiteY9" fmla="*/ 2344674 h 3406140"/>
              <a:gd name="connsiteX10" fmla="*/ 331470 w 3013710"/>
              <a:gd name="connsiteY10" fmla="*/ 2337054 h 3406140"/>
              <a:gd name="connsiteX11" fmla="*/ 0 w 3013710"/>
              <a:gd name="connsiteY11" fmla="*/ 3297174 h 3406140"/>
              <a:gd name="connsiteX12" fmla="*/ 0 w 3013710"/>
              <a:gd name="connsiteY12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1684870 w 3013710"/>
              <a:gd name="connsiteY5" fmla="*/ 424269 h 3406140"/>
              <a:gd name="connsiteX6" fmla="*/ 3012440 w 3013710"/>
              <a:gd name="connsiteY6" fmla="*/ 1288034 h 3406140"/>
              <a:gd name="connsiteX7" fmla="*/ 3013710 w 3013710"/>
              <a:gd name="connsiteY7" fmla="*/ 2102104 h 3406140"/>
              <a:gd name="connsiteX8" fmla="*/ 2679954 w 3013710"/>
              <a:gd name="connsiteY8" fmla="*/ 3393948 h 3406140"/>
              <a:gd name="connsiteX9" fmla="*/ 1008126 w 3013710"/>
              <a:gd name="connsiteY9" fmla="*/ 3406140 h 3406140"/>
              <a:gd name="connsiteX10" fmla="*/ 670560 w 3013710"/>
              <a:gd name="connsiteY10" fmla="*/ 2344674 h 3406140"/>
              <a:gd name="connsiteX11" fmla="*/ 331470 w 3013710"/>
              <a:gd name="connsiteY11" fmla="*/ 2337054 h 3406140"/>
              <a:gd name="connsiteX12" fmla="*/ 0 w 3013710"/>
              <a:gd name="connsiteY12" fmla="*/ 3297174 h 3406140"/>
              <a:gd name="connsiteX13" fmla="*/ 0 w 3013710"/>
              <a:gd name="connsiteY13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684020 w 3013710"/>
              <a:gd name="connsiteY4" fmla="*/ 435102 h 3406140"/>
              <a:gd name="connsiteX5" fmla="*/ 2020150 w 3013710"/>
              <a:gd name="connsiteY5" fmla="*/ 424269 h 3406140"/>
              <a:gd name="connsiteX6" fmla="*/ 3012440 w 3013710"/>
              <a:gd name="connsiteY6" fmla="*/ 1288034 h 3406140"/>
              <a:gd name="connsiteX7" fmla="*/ 3013710 w 3013710"/>
              <a:gd name="connsiteY7" fmla="*/ 2102104 h 3406140"/>
              <a:gd name="connsiteX8" fmla="*/ 2679954 w 3013710"/>
              <a:gd name="connsiteY8" fmla="*/ 3393948 h 3406140"/>
              <a:gd name="connsiteX9" fmla="*/ 1008126 w 3013710"/>
              <a:gd name="connsiteY9" fmla="*/ 3406140 h 3406140"/>
              <a:gd name="connsiteX10" fmla="*/ 670560 w 3013710"/>
              <a:gd name="connsiteY10" fmla="*/ 2344674 h 3406140"/>
              <a:gd name="connsiteX11" fmla="*/ 331470 w 3013710"/>
              <a:gd name="connsiteY11" fmla="*/ 2337054 h 3406140"/>
              <a:gd name="connsiteX12" fmla="*/ 0 w 3013710"/>
              <a:gd name="connsiteY12" fmla="*/ 3297174 h 3406140"/>
              <a:gd name="connsiteX13" fmla="*/ 0 w 3013710"/>
              <a:gd name="connsiteY13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014310 w 3013710"/>
              <a:gd name="connsiteY4" fmla="*/ 15837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3012440 w 3013710"/>
              <a:gd name="connsiteY7" fmla="*/ 1288034 h 3406140"/>
              <a:gd name="connsiteX8" fmla="*/ 3013710 w 3013710"/>
              <a:gd name="connsiteY8" fmla="*/ 2102104 h 3406140"/>
              <a:gd name="connsiteX9" fmla="*/ 2679954 w 3013710"/>
              <a:gd name="connsiteY9" fmla="*/ 3393948 h 3406140"/>
              <a:gd name="connsiteX10" fmla="*/ 1008126 w 3013710"/>
              <a:gd name="connsiteY10" fmla="*/ 3406140 h 3406140"/>
              <a:gd name="connsiteX11" fmla="*/ 670560 w 3013710"/>
              <a:gd name="connsiteY11" fmla="*/ 2344674 h 3406140"/>
              <a:gd name="connsiteX12" fmla="*/ 331470 w 3013710"/>
              <a:gd name="connsiteY12" fmla="*/ 2337054 h 3406140"/>
              <a:gd name="connsiteX13" fmla="*/ 0 w 3013710"/>
              <a:gd name="connsiteY13" fmla="*/ 3297174 h 3406140"/>
              <a:gd name="connsiteX14" fmla="*/ 0 w 3013710"/>
              <a:gd name="connsiteY14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3012440 w 3013710"/>
              <a:gd name="connsiteY7" fmla="*/ 1288034 h 3406140"/>
              <a:gd name="connsiteX8" fmla="*/ 3013710 w 3013710"/>
              <a:gd name="connsiteY8" fmla="*/ 2102104 h 3406140"/>
              <a:gd name="connsiteX9" fmla="*/ 2679954 w 3013710"/>
              <a:gd name="connsiteY9" fmla="*/ 3393948 h 3406140"/>
              <a:gd name="connsiteX10" fmla="*/ 1008126 w 3013710"/>
              <a:gd name="connsiteY10" fmla="*/ 3406140 h 3406140"/>
              <a:gd name="connsiteX11" fmla="*/ 670560 w 3013710"/>
              <a:gd name="connsiteY11" fmla="*/ 2344674 h 3406140"/>
              <a:gd name="connsiteX12" fmla="*/ 331470 w 3013710"/>
              <a:gd name="connsiteY12" fmla="*/ 2337054 h 3406140"/>
              <a:gd name="connsiteX13" fmla="*/ 0 w 3013710"/>
              <a:gd name="connsiteY13" fmla="*/ 3297174 h 3406140"/>
              <a:gd name="connsiteX14" fmla="*/ 0 w 3013710"/>
              <a:gd name="connsiteY14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3012440 w 3013710"/>
              <a:gd name="connsiteY8" fmla="*/ 1288034 h 3406140"/>
              <a:gd name="connsiteX9" fmla="*/ 3013710 w 3013710"/>
              <a:gd name="connsiteY9" fmla="*/ 2102104 h 3406140"/>
              <a:gd name="connsiteX10" fmla="*/ 2679954 w 3013710"/>
              <a:gd name="connsiteY10" fmla="*/ 3393948 h 3406140"/>
              <a:gd name="connsiteX11" fmla="*/ 1008126 w 3013710"/>
              <a:gd name="connsiteY11" fmla="*/ 3406140 h 3406140"/>
              <a:gd name="connsiteX12" fmla="*/ 670560 w 3013710"/>
              <a:gd name="connsiteY12" fmla="*/ 2344674 h 3406140"/>
              <a:gd name="connsiteX13" fmla="*/ 331470 w 3013710"/>
              <a:gd name="connsiteY13" fmla="*/ 2337054 h 3406140"/>
              <a:gd name="connsiteX14" fmla="*/ 0 w 3013710"/>
              <a:gd name="connsiteY14" fmla="*/ 3297174 h 3406140"/>
              <a:gd name="connsiteX15" fmla="*/ 0 w 3013710"/>
              <a:gd name="connsiteY15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41942 w 3013710"/>
              <a:gd name="connsiteY8" fmla="*/ 95462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3393948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3393948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1008126 w 3013710"/>
              <a:gd name="connsiteY12" fmla="*/ 3406140 h 3406140"/>
              <a:gd name="connsiteX13" fmla="*/ 670560 w 3013710"/>
              <a:gd name="connsiteY13" fmla="*/ 2344674 h 3406140"/>
              <a:gd name="connsiteX14" fmla="*/ 331470 w 3013710"/>
              <a:gd name="connsiteY14" fmla="*/ 2337054 h 3406140"/>
              <a:gd name="connsiteX15" fmla="*/ 0 w 3013710"/>
              <a:gd name="connsiteY15" fmla="*/ 3297174 h 3406140"/>
              <a:gd name="connsiteX16" fmla="*/ 0 w 3013710"/>
              <a:gd name="connsiteY16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37142 w 3013710"/>
              <a:gd name="connsiteY12" fmla="*/ 2783421 h 3406140"/>
              <a:gd name="connsiteX13" fmla="*/ 1008126 w 3013710"/>
              <a:gd name="connsiteY13" fmla="*/ 3406140 h 3406140"/>
              <a:gd name="connsiteX14" fmla="*/ 670560 w 3013710"/>
              <a:gd name="connsiteY14" fmla="*/ 2344674 h 3406140"/>
              <a:gd name="connsiteX15" fmla="*/ 331470 w 3013710"/>
              <a:gd name="connsiteY15" fmla="*/ 2337054 h 3406140"/>
              <a:gd name="connsiteX16" fmla="*/ 0 w 3013710"/>
              <a:gd name="connsiteY16" fmla="*/ 3297174 h 3406140"/>
              <a:gd name="connsiteX17" fmla="*/ 0 w 3013710"/>
              <a:gd name="connsiteY17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1008126 w 3013710"/>
              <a:gd name="connsiteY13" fmla="*/ 3406140 h 3406140"/>
              <a:gd name="connsiteX14" fmla="*/ 670560 w 3013710"/>
              <a:gd name="connsiteY14" fmla="*/ 2344674 h 3406140"/>
              <a:gd name="connsiteX15" fmla="*/ 331470 w 3013710"/>
              <a:gd name="connsiteY15" fmla="*/ 2337054 h 3406140"/>
              <a:gd name="connsiteX16" fmla="*/ 0 w 3013710"/>
              <a:gd name="connsiteY16" fmla="*/ 3297174 h 3406140"/>
              <a:gd name="connsiteX17" fmla="*/ 0 w 3013710"/>
              <a:gd name="connsiteY17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008126 w 3013710"/>
              <a:gd name="connsiteY14" fmla="*/ 3406140 h 3406140"/>
              <a:gd name="connsiteX15" fmla="*/ 670560 w 3013710"/>
              <a:gd name="connsiteY15" fmla="*/ 2344674 h 3406140"/>
              <a:gd name="connsiteX16" fmla="*/ 331470 w 3013710"/>
              <a:gd name="connsiteY16" fmla="*/ 2337054 h 3406140"/>
              <a:gd name="connsiteX17" fmla="*/ 0 w 3013710"/>
              <a:gd name="connsiteY17" fmla="*/ 3297174 h 3406140"/>
              <a:gd name="connsiteX18" fmla="*/ 0 w 3013710"/>
              <a:gd name="connsiteY18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581238 w 3013710"/>
              <a:gd name="connsiteY14" fmla="*/ 3082125 h 3406140"/>
              <a:gd name="connsiteX15" fmla="*/ 1008126 w 3013710"/>
              <a:gd name="connsiteY15" fmla="*/ 3406140 h 3406140"/>
              <a:gd name="connsiteX16" fmla="*/ 670560 w 3013710"/>
              <a:gd name="connsiteY16" fmla="*/ 2344674 h 3406140"/>
              <a:gd name="connsiteX17" fmla="*/ 331470 w 3013710"/>
              <a:gd name="connsiteY17" fmla="*/ 2337054 h 3406140"/>
              <a:gd name="connsiteX18" fmla="*/ 0 w 3013710"/>
              <a:gd name="connsiteY18" fmla="*/ 3297174 h 3406140"/>
              <a:gd name="connsiteX19" fmla="*/ 0 w 3013710"/>
              <a:gd name="connsiteY19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26246 w 3013710"/>
              <a:gd name="connsiteY13" fmla="*/ 2838285 h 3406140"/>
              <a:gd name="connsiteX14" fmla="*/ 1581238 w 3013710"/>
              <a:gd name="connsiteY14" fmla="*/ 3082125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581238 w 3013710"/>
              <a:gd name="connsiteY14" fmla="*/ 3082125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245958 w 3013710"/>
              <a:gd name="connsiteY15" fmla="*/ 3277197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79954 w 3013710"/>
              <a:gd name="connsiteY11" fmla="*/ 2625852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73718 w 3013710"/>
              <a:gd name="connsiteY7" fmla="*/ 722973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86050 w 3013710"/>
              <a:gd name="connsiteY11" fmla="*/ 2644140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  <a:gd name="connsiteX0" fmla="*/ 0 w 3013710"/>
              <a:gd name="connsiteY0" fmla="*/ 12954 h 3406140"/>
              <a:gd name="connsiteX1" fmla="*/ 331470 w 3013710"/>
              <a:gd name="connsiteY1" fmla="*/ 976884 h 3406140"/>
              <a:gd name="connsiteX2" fmla="*/ 670560 w 3013710"/>
              <a:gd name="connsiteY2" fmla="*/ 984504 h 3406140"/>
              <a:gd name="connsiteX3" fmla="*/ 1003554 w 3013710"/>
              <a:gd name="connsiteY3" fmla="*/ 0 h 3406140"/>
              <a:gd name="connsiteX4" fmla="*/ 1331302 w 3013710"/>
              <a:gd name="connsiteY4" fmla="*/ 9741 h 3406140"/>
              <a:gd name="connsiteX5" fmla="*/ 1684020 w 3013710"/>
              <a:gd name="connsiteY5" fmla="*/ 435102 h 3406140"/>
              <a:gd name="connsiteX6" fmla="*/ 2020150 w 3013710"/>
              <a:gd name="connsiteY6" fmla="*/ 424269 h 3406140"/>
              <a:gd name="connsiteX7" fmla="*/ 2349334 w 3013710"/>
              <a:gd name="connsiteY7" fmla="*/ 747357 h 3406140"/>
              <a:gd name="connsiteX8" fmla="*/ 2678518 w 3013710"/>
              <a:gd name="connsiteY8" fmla="*/ 741261 h 3406140"/>
              <a:gd name="connsiteX9" fmla="*/ 3012440 w 3013710"/>
              <a:gd name="connsiteY9" fmla="*/ 1288034 h 3406140"/>
              <a:gd name="connsiteX10" fmla="*/ 3013710 w 3013710"/>
              <a:gd name="connsiteY10" fmla="*/ 2102104 h 3406140"/>
              <a:gd name="connsiteX11" fmla="*/ 2686050 w 3013710"/>
              <a:gd name="connsiteY11" fmla="*/ 2644140 h 3406140"/>
              <a:gd name="connsiteX12" fmla="*/ 2355430 w 3013710"/>
              <a:gd name="connsiteY12" fmla="*/ 2649309 h 3406140"/>
              <a:gd name="connsiteX13" fmla="*/ 2038438 w 3013710"/>
              <a:gd name="connsiteY13" fmla="*/ 2954109 h 3406140"/>
              <a:gd name="connsiteX14" fmla="*/ 1666582 w 3013710"/>
              <a:gd name="connsiteY14" fmla="*/ 2978493 h 3406140"/>
              <a:gd name="connsiteX15" fmla="*/ 1331302 w 3013710"/>
              <a:gd name="connsiteY15" fmla="*/ 3386925 h 3406140"/>
              <a:gd name="connsiteX16" fmla="*/ 1008126 w 3013710"/>
              <a:gd name="connsiteY16" fmla="*/ 3406140 h 3406140"/>
              <a:gd name="connsiteX17" fmla="*/ 670560 w 3013710"/>
              <a:gd name="connsiteY17" fmla="*/ 2344674 h 3406140"/>
              <a:gd name="connsiteX18" fmla="*/ 331470 w 3013710"/>
              <a:gd name="connsiteY18" fmla="*/ 2337054 h 3406140"/>
              <a:gd name="connsiteX19" fmla="*/ 0 w 3013710"/>
              <a:gd name="connsiteY19" fmla="*/ 3297174 h 3406140"/>
              <a:gd name="connsiteX20" fmla="*/ 0 w 3013710"/>
              <a:gd name="connsiteY20" fmla="*/ 12954 h 3406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013710" h="3406140">
                <a:moveTo>
                  <a:pt x="0" y="12954"/>
                </a:moveTo>
                <a:lnTo>
                  <a:pt x="331470" y="976884"/>
                </a:lnTo>
                <a:lnTo>
                  <a:pt x="670560" y="984504"/>
                </a:lnTo>
                <a:lnTo>
                  <a:pt x="1003554" y="0"/>
                </a:lnTo>
                <a:lnTo>
                  <a:pt x="1331302" y="9741"/>
                </a:lnTo>
                <a:lnTo>
                  <a:pt x="1684020" y="435102"/>
                </a:lnTo>
                <a:cubicBezTo>
                  <a:pt x="1684303" y="431491"/>
                  <a:pt x="2019867" y="427880"/>
                  <a:pt x="2020150" y="424269"/>
                </a:cubicBezTo>
                <a:lnTo>
                  <a:pt x="2349334" y="747357"/>
                </a:lnTo>
                <a:lnTo>
                  <a:pt x="2678518" y="741261"/>
                </a:lnTo>
                <a:lnTo>
                  <a:pt x="3012440" y="1288034"/>
                </a:lnTo>
                <a:cubicBezTo>
                  <a:pt x="3012863" y="1559391"/>
                  <a:pt x="3013287" y="1830747"/>
                  <a:pt x="3013710" y="2102104"/>
                </a:cubicBezTo>
                <a:lnTo>
                  <a:pt x="2686050" y="2644140"/>
                </a:lnTo>
                <a:lnTo>
                  <a:pt x="2355430" y="2649309"/>
                </a:lnTo>
                <a:lnTo>
                  <a:pt x="2038438" y="2954109"/>
                </a:lnTo>
                <a:lnTo>
                  <a:pt x="1666582" y="2978493"/>
                </a:lnTo>
                <a:lnTo>
                  <a:pt x="1331302" y="3386925"/>
                </a:lnTo>
                <a:lnTo>
                  <a:pt x="1008126" y="3406140"/>
                </a:lnTo>
                <a:lnTo>
                  <a:pt x="670560" y="2344674"/>
                </a:lnTo>
                <a:lnTo>
                  <a:pt x="331470" y="2337054"/>
                </a:lnTo>
                <a:lnTo>
                  <a:pt x="0" y="3297174"/>
                </a:lnTo>
                <a:lnTo>
                  <a:pt x="0" y="12954"/>
                </a:lnTo>
                <a:close/>
              </a:path>
            </a:pathLst>
          </a:custGeom>
          <a:solidFill>
            <a:schemeClr val="accent3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6F6318E-5F30-0891-323B-9B0E68D0E8A7}"/>
              </a:ext>
            </a:extLst>
          </p:cNvPr>
          <p:cNvSpPr/>
          <p:nvPr/>
        </p:nvSpPr>
        <p:spPr>
          <a:xfrm>
            <a:off x="6669262" y="2399953"/>
            <a:ext cx="335510" cy="17027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10D971-AE47-61CC-3CFB-B30C2A93CA7B}"/>
              </a:ext>
            </a:extLst>
          </p:cNvPr>
          <p:cNvSpPr/>
          <p:nvPr/>
        </p:nvSpPr>
        <p:spPr>
          <a:xfrm>
            <a:off x="7342476" y="3400510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B2EF2D-658E-8212-A3F7-B5DC3E939A2B}"/>
              </a:ext>
            </a:extLst>
          </p:cNvPr>
          <p:cNvSpPr/>
          <p:nvPr/>
        </p:nvSpPr>
        <p:spPr>
          <a:xfrm>
            <a:off x="8013095" y="2425413"/>
            <a:ext cx="335510" cy="33863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F8D9BA-1A90-2B42-DE7D-0BAE7F06764F}"/>
              </a:ext>
            </a:extLst>
          </p:cNvPr>
          <p:cNvSpPr/>
          <p:nvPr/>
        </p:nvSpPr>
        <p:spPr>
          <a:xfrm>
            <a:off x="8684379" y="2846478"/>
            <a:ext cx="335510" cy="25441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F02236-B534-203D-5068-689E7E1BCBE5}"/>
              </a:ext>
            </a:extLst>
          </p:cNvPr>
          <p:cNvSpPr/>
          <p:nvPr/>
        </p:nvSpPr>
        <p:spPr>
          <a:xfrm>
            <a:off x="9355663" y="3162830"/>
            <a:ext cx="335510" cy="191149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D4AB69-13BE-8D19-01B1-B0BB569109CE}"/>
              </a:ext>
            </a:extLst>
          </p:cNvPr>
          <p:cNvSpPr/>
          <p:nvPr/>
        </p:nvSpPr>
        <p:spPr>
          <a:xfrm>
            <a:off x="10026947" y="3713247"/>
            <a:ext cx="335510" cy="8106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5FAB1-7C96-76F9-1DE7-093D6CA7B466}"/>
                  </a:ext>
                </a:extLst>
              </p:cNvPr>
              <p:cNvSpPr txBox="1"/>
              <p:nvPr/>
            </p:nvSpPr>
            <p:spPr>
              <a:xfrm>
                <a:off x="7087894" y="486195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EA5FAB1-7C96-76F9-1DE7-093D6CA7B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894" y="4861957"/>
                <a:ext cx="8915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225325-D47D-44A6-C49D-1AAA9842F446}"/>
                  </a:ext>
                </a:extLst>
              </p:cNvPr>
              <p:cNvSpPr txBox="1"/>
              <p:nvPr/>
            </p:nvSpPr>
            <p:spPr>
              <a:xfrm>
                <a:off x="6384565" y="5896429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5225325-D47D-44A6-C49D-1AAA9842F4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565" y="5896429"/>
                <a:ext cx="8915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C714F7-B765-DE0A-480A-71404B7E1823}"/>
                  </a:ext>
                </a:extLst>
              </p:cNvPr>
              <p:cNvSpPr txBox="1"/>
              <p:nvPr/>
            </p:nvSpPr>
            <p:spPr>
              <a:xfrm>
                <a:off x="7914010" y="5836231"/>
                <a:ext cx="23535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512      256      128   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2C714F7-B765-DE0A-480A-71404B7E1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4010" y="5836231"/>
                <a:ext cx="235359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AE74BB-E964-327D-F498-AE4BAEE9E308}"/>
                  </a:ext>
                </a:extLst>
              </p:cNvPr>
              <p:cNvSpPr txBox="1"/>
              <p:nvPr/>
            </p:nvSpPr>
            <p:spPr>
              <a:xfrm>
                <a:off x="9748932" y="4537387"/>
                <a:ext cx="89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DAE74BB-E964-327D-F498-AE4BAEE9E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932" y="4537387"/>
                <a:ext cx="8915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406C065-6CBE-EBF1-2C7D-584174D0532E}"/>
              </a:ext>
            </a:extLst>
          </p:cNvPr>
          <p:cNvSpPr txBox="1"/>
          <p:nvPr/>
        </p:nvSpPr>
        <p:spPr>
          <a:xfrm>
            <a:off x="8013095" y="1798705"/>
            <a:ext cx="234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Localizing Function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6A2593B-DFD4-5CAA-A4FA-77F568646D4C}"/>
              </a:ext>
            </a:extLst>
          </p:cNvPr>
          <p:cNvSpPr/>
          <p:nvPr/>
        </p:nvSpPr>
        <p:spPr>
          <a:xfrm>
            <a:off x="6669262" y="4044375"/>
            <a:ext cx="335510" cy="17044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9B0C39B-ABFE-5C9C-2CE4-2E5AE490E01C}"/>
              </a:ext>
            </a:extLst>
          </p:cNvPr>
          <p:cNvSpPr/>
          <p:nvPr/>
        </p:nvSpPr>
        <p:spPr>
          <a:xfrm>
            <a:off x="7342476" y="4085111"/>
            <a:ext cx="335510" cy="6771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206FFC5-6FBA-557C-9218-80AFC75FDA64}"/>
              </a:ext>
            </a:extLst>
          </p:cNvPr>
          <p:cNvSpPr txBox="1"/>
          <p:nvPr/>
        </p:nvSpPr>
        <p:spPr>
          <a:xfrm rot="16200000">
            <a:off x="6051637" y="3136092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Real Part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EF20B3-8824-E506-F403-870F8AC9B81A}"/>
              </a:ext>
            </a:extLst>
          </p:cNvPr>
          <p:cNvSpPr txBox="1"/>
          <p:nvPr/>
        </p:nvSpPr>
        <p:spPr>
          <a:xfrm rot="16200000">
            <a:off x="6051637" y="4692680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Imaginary Part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14B910B-CF0E-3968-B265-2DE73FC10D94}"/>
              </a:ext>
            </a:extLst>
          </p:cNvPr>
          <p:cNvSpPr txBox="1"/>
          <p:nvPr/>
        </p:nvSpPr>
        <p:spPr>
          <a:xfrm rot="16200000">
            <a:off x="7276975" y="3587416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C80B3C-EC9E-4878-2644-78E4963278D0}"/>
              </a:ext>
            </a:extLst>
          </p:cNvPr>
          <p:cNvSpPr txBox="1"/>
          <p:nvPr/>
        </p:nvSpPr>
        <p:spPr>
          <a:xfrm rot="16200000">
            <a:off x="7276975" y="4232295"/>
            <a:ext cx="4669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Im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22F40E-53EC-6D57-3B7E-D3EB9EE5EB2F}"/>
                  </a:ext>
                </a:extLst>
              </p:cNvPr>
              <p:cNvSpPr txBox="1"/>
              <p:nvPr/>
            </p:nvSpPr>
            <p:spPr>
              <a:xfrm>
                <a:off x="9955677" y="3770219"/>
                <a:ext cx="482491" cy="38478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122F40E-53EC-6D57-3B7E-D3EB9EE5E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677" y="3770219"/>
                <a:ext cx="482491" cy="384785"/>
              </a:xfrm>
              <a:prstGeom prst="rect">
                <a:avLst/>
              </a:prstGeom>
              <a:blipFill>
                <a:blip r:embed="rId12"/>
                <a:stretch>
                  <a:fillRect t="-17188" r="-60759" b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id="{4741619E-30D0-E9A2-B8DF-9D157291EB8F}"/>
              </a:ext>
            </a:extLst>
          </p:cNvPr>
          <p:cNvSpPr/>
          <p:nvPr/>
        </p:nvSpPr>
        <p:spPr>
          <a:xfrm>
            <a:off x="10026947" y="4137088"/>
            <a:ext cx="335510" cy="38478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860A62D-2FDD-4246-8069-42AC2783945B}"/>
                  </a:ext>
                </a:extLst>
              </p:cNvPr>
              <p:cNvSpPr txBox="1"/>
              <p:nvPr/>
            </p:nvSpPr>
            <p:spPr>
              <a:xfrm>
                <a:off x="10053113" y="4092217"/>
                <a:ext cx="33551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C860A62D-2FDD-4246-8069-42AC27839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3113" y="4092217"/>
                <a:ext cx="335510" cy="461665"/>
              </a:xfrm>
              <a:prstGeom prst="rect">
                <a:avLst/>
              </a:prstGeom>
              <a:blipFill>
                <a:blip r:embed="rId13"/>
                <a:stretch>
                  <a:fillRect t="-1316" r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TextBox 75">
            <a:extLst>
              <a:ext uri="{FF2B5EF4-FFF2-40B4-BE49-F238E27FC236}">
                <a16:creationId xmlns:a16="http://schemas.microsoft.com/office/drawing/2014/main" id="{401501C0-6653-724D-3335-A3EF7A82BA9A}"/>
              </a:ext>
            </a:extLst>
          </p:cNvPr>
          <p:cNvSpPr txBox="1"/>
          <p:nvPr/>
        </p:nvSpPr>
        <p:spPr>
          <a:xfrm rot="16200000">
            <a:off x="7379054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375581-B8C0-4C62-E746-C4A384B786C3}"/>
              </a:ext>
            </a:extLst>
          </p:cNvPr>
          <p:cNvSpPr txBox="1"/>
          <p:nvPr/>
        </p:nvSpPr>
        <p:spPr>
          <a:xfrm rot="16200000">
            <a:off x="8066400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DF6CB41-888C-035E-4D71-3BB01E700BEA}"/>
              </a:ext>
            </a:extLst>
          </p:cNvPr>
          <p:cNvSpPr txBox="1"/>
          <p:nvPr/>
        </p:nvSpPr>
        <p:spPr>
          <a:xfrm rot="16200000">
            <a:off x="8736289" y="4033229"/>
            <a:ext cx="15945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Hidden Layer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F18702-D6AD-72CE-47EC-728FFFBADDEC}"/>
                  </a:ext>
                </a:extLst>
              </p:cNvPr>
              <p:cNvSpPr txBox="1"/>
              <p:nvPr/>
            </p:nvSpPr>
            <p:spPr>
              <a:xfrm>
                <a:off x="5620409" y="3031178"/>
                <a:ext cx="4824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ℜ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3F18702-D6AD-72CE-47EC-728FFFBAD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09" y="3031178"/>
                <a:ext cx="482491" cy="369332"/>
              </a:xfrm>
              <a:prstGeom prst="rect">
                <a:avLst/>
              </a:prstGeom>
              <a:blipFill>
                <a:blip r:embed="rId14"/>
                <a:stretch>
                  <a:fillRect l="-25316" t="-1639" r="-68354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68FF8B-3954-D792-B76C-8EF41C543D65}"/>
                  </a:ext>
                </a:extLst>
              </p:cNvPr>
              <p:cNvSpPr txBox="1"/>
              <p:nvPr/>
            </p:nvSpPr>
            <p:spPr>
              <a:xfrm>
                <a:off x="5620408" y="4696315"/>
                <a:ext cx="4824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68FF8B-3954-D792-B76C-8EF41C543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08" y="4696315"/>
                <a:ext cx="482491" cy="369332"/>
              </a:xfrm>
              <a:prstGeom prst="rect">
                <a:avLst/>
              </a:prstGeom>
              <a:blipFill>
                <a:blip r:embed="rId15"/>
                <a:stretch>
                  <a:fillRect l="-25316" t="-1639" r="-62025" b="-32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FE1C1B0F-3C31-3FF8-0491-6C3F65302259}"/>
              </a:ext>
            </a:extLst>
          </p:cNvPr>
          <p:cNvSpPr txBox="1"/>
          <p:nvPr/>
        </p:nvSpPr>
        <p:spPr>
          <a:xfrm>
            <a:off x="6356382" y="1652358"/>
            <a:ext cx="15945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Analog</a:t>
            </a:r>
          </a:p>
          <a:p>
            <a:pPr algn="ctr"/>
            <a:r>
              <a:rPr lang="en-US" b="1" dirty="0"/>
              <a:t>Beamformer</a:t>
            </a:r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B21EF06-A1CD-7239-EB37-9F4EB17BBF93}"/>
              </a:ext>
            </a:extLst>
          </p:cNvPr>
          <p:cNvSpPr/>
          <p:nvPr/>
        </p:nvSpPr>
        <p:spPr>
          <a:xfrm>
            <a:off x="6299328" y="2468035"/>
            <a:ext cx="280292" cy="1547490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B69BD313-2E83-BB67-C9AB-064896F18E82}"/>
              </a:ext>
            </a:extLst>
          </p:cNvPr>
          <p:cNvSpPr/>
          <p:nvPr/>
        </p:nvSpPr>
        <p:spPr>
          <a:xfrm>
            <a:off x="6299328" y="4134113"/>
            <a:ext cx="280292" cy="1547490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04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74AD93-01E1-CDFA-1A63-C1B2343FA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918" y="79957"/>
            <a:ext cx="6116215" cy="289544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8255D132-BE66-26B5-5C83-00AA36FE1D27}"/>
              </a:ext>
            </a:extLst>
          </p:cNvPr>
          <p:cNvGrpSpPr/>
          <p:nvPr/>
        </p:nvGrpSpPr>
        <p:grpSpPr>
          <a:xfrm>
            <a:off x="278702" y="3325976"/>
            <a:ext cx="3117065" cy="2959721"/>
            <a:chOff x="289795" y="1551093"/>
            <a:chExt cx="5020064" cy="476666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B69B911-38FC-A5C1-61A6-AC30454B77B3}"/>
                </a:ext>
              </a:extLst>
            </p:cNvPr>
            <p:cNvSpPr/>
            <p:nvPr/>
          </p:nvSpPr>
          <p:spPr>
            <a:xfrm>
              <a:off x="2558238" y="1551093"/>
              <a:ext cx="2641531" cy="4704526"/>
            </a:xfrm>
            <a:prstGeom prst="roundRect">
              <a:avLst>
                <a:gd name="adj" fmla="val 7980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4478AA1-032E-2584-451D-9E19ED784C8B}"/>
                </a:ext>
              </a:extLst>
            </p:cNvPr>
            <p:cNvSpPr/>
            <p:nvPr/>
          </p:nvSpPr>
          <p:spPr>
            <a:xfrm>
              <a:off x="1082817" y="1551093"/>
              <a:ext cx="1422780" cy="4704526"/>
            </a:xfrm>
            <a:prstGeom prst="roundRect">
              <a:avLst>
                <a:gd name="adj" fmla="val 798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76D283-A7ED-1D34-4785-C11973F44C82}"/>
                </a:ext>
              </a:extLst>
            </p:cNvPr>
            <p:cNvSpPr/>
            <p:nvPr/>
          </p:nvSpPr>
          <p:spPr>
            <a:xfrm>
              <a:off x="1679445" y="2422563"/>
              <a:ext cx="3013710" cy="3406140"/>
            </a:xfrm>
            <a:custGeom>
              <a:avLst/>
              <a:gdLst>
                <a:gd name="connsiteX0" fmla="*/ 0 w 3021330"/>
                <a:gd name="connsiteY0" fmla="*/ 0 h 3284220"/>
                <a:gd name="connsiteX1" fmla="*/ 331470 w 3021330"/>
                <a:gd name="connsiteY1" fmla="*/ 963930 h 3284220"/>
                <a:gd name="connsiteX2" fmla="*/ 670560 w 3021330"/>
                <a:gd name="connsiteY2" fmla="*/ 971550 h 3284220"/>
                <a:gd name="connsiteX3" fmla="*/ 1009650 w 3021330"/>
                <a:gd name="connsiteY3" fmla="*/ 529590 h 3284220"/>
                <a:gd name="connsiteX4" fmla="*/ 2689860 w 3021330"/>
                <a:gd name="connsiteY4" fmla="*/ 525780 h 3284220"/>
                <a:gd name="connsiteX5" fmla="*/ 3017520 w 3021330"/>
                <a:gd name="connsiteY5" fmla="*/ 1432560 h 3284220"/>
                <a:gd name="connsiteX6" fmla="*/ 3021330 w 3021330"/>
                <a:gd name="connsiteY6" fmla="*/ 1939290 h 3284220"/>
                <a:gd name="connsiteX7" fmla="*/ 2686050 w 3021330"/>
                <a:gd name="connsiteY7" fmla="*/ 2838450 h 3284220"/>
                <a:gd name="connsiteX8" fmla="*/ 1002030 w 3021330"/>
                <a:gd name="connsiteY8" fmla="*/ 2838450 h 3284220"/>
                <a:gd name="connsiteX9" fmla="*/ 670560 w 3021330"/>
                <a:gd name="connsiteY9" fmla="*/ 2331720 h 3284220"/>
                <a:gd name="connsiteX10" fmla="*/ 331470 w 3021330"/>
                <a:gd name="connsiteY10" fmla="*/ 2324100 h 3284220"/>
                <a:gd name="connsiteX11" fmla="*/ 0 w 3021330"/>
                <a:gd name="connsiteY11" fmla="*/ 3284220 h 3284220"/>
                <a:gd name="connsiteX12" fmla="*/ 0 w 3021330"/>
                <a:gd name="connsiteY12" fmla="*/ 0 h 3284220"/>
                <a:gd name="connsiteX0" fmla="*/ 0 w 3021330"/>
                <a:gd name="connsiteY0" fmla="*/ 12954 h 3297174"/>
                <a:gd name="connsiteX1" fmla="*/ 331470 w 3021330"/>
                <a:gd name="connsiteY1" fmla="*/ 976884 h 3297174"/>
                <a:gd name="connsiteX2" fmla="*/ 670560 w 3021330"/>
                <a:gd name="connsiteY2" fmla="*/ 984504 h 3297174"/>
                <a:gd name="connsiteX3" fmla="*/ 1003554 w 3021330"/>
                <a:gd name="connsiteY3" fmla="*/ 0 h 3297174"/>
                <a:gd name="connsiteX4" fmla="*/ 2689860 w 3021330"/>
                <a:gd name="connsiteY4" fmla="*/ 538734 h 3297174"/>
                <a:gd name="connsiteX5" fmla="*/ 3017520 w 3021330"/>
                <a:gd name="connsiteY5" fmla="*/ 1445514 h 3297174"/>
                <a:gd name="connsiteX6" fmla="*/ 3021330 w 3021330"/>
                <a:gd name="connsiteY6" fmla="*/ 1952244 h 3297174"/>
                <a:gd name="connsiteX7" fmla="*/ 2686050 w 3021330"/>
                <a:gd name="connsiteY7" fmla="*/ 2851404 h 3297174"/>
                <a:gd name="connsiteX8" fmla="*/ 1002030 w 3021330"/>
                <a:gd name="connsiteY8" fmla="*/ 2851404 h 3297174"/>
                <a:gd name="connsiteX9" fmla="*/ 670560 w 3021330"/>
                <a:gd name="connsiteY9" fmla="*/ 2344674 h 3297174"/>
                <a:gd name="connsiteX10" fmla="*/ 331470 w 3021330"/>
                <a:gd name="connsiteY10" fmla="*/ 2337054 h 3297174"/>
                <a:gd name="connsiteX11" fmla="*/ 0 w 3021330"/>
                <a:gd name="connsiteY11" fmla="*/ 3297174 h 3297174"/>
                <a:gd name="connsiteX12" fmla="*/ 0 w 3021330"/>
                <a:gd name="connsiteY12" fmla="*/ 12954 h 3297174"/>
                <a:gd name="connsiteX0" fmla="*/ 0 w 3021330"/>
                <a:gd name="connsiteY0" fmla="*/ 12954 h 3297174"/>
                <a:gd name="connsiteX1" fmla="*/ 331470 w 3021330"/>
                <a:gd name="connsiteY1" fmla="*/ 976884 h 3297174"/>
                <a:gd name="connsiteX2" fmla="*/ 670560 w 3021330"/>
                <a:gd name="connsiteY2" fmla="*/ 984504 h 3297174"/>
                <a:gd name="connsiteX3" fmla="*/ 1003554 w 3021330"/>
                <a:gd name="connsiteY3" fmla="*/ 0 h 3297174"/>
                <a:gd name="connsiteX4" fmla="*/ 2683764 w 3021330"/>
                <a:gd name="connsiteY4" fmla="*/ 2286 h 3297174"/>
                <a:gd name="connsiteX5" fmla="*/ 3017520 w 3021330"/>
                <a:gd name="connsiteY5" fmla="*/ 1445514 h 3297174"/>
                <a:gd name="connsiteX6" fmla="*/ 3021330 w 3021330"/>
                <a:gd name="connsiteY6" fmla="*/ 1952244 h 3297174"/>
                <a:gd name="connsiteX7" fmla="*/ 2686050 w 3021330"/>
                <a:gd name="connsiteY7" fmla="*/ 2851404 h 3297174"/>
                <a:gd name="connsiteX8" fmla="*/ 1002030 w 3021330"/>
                <a:gd name="connsiteY8" fmla="*/ 2851404 h 3297174"/>
                <a:gd name="connsiteX9" fmla="*/ 670560 w 3021330"/>
                <a:gd name="connsiteY9" fmla="*/ 2344674 h 3297174"/>
                <a:gd name="connsiteX10" fmla="*/ 331470 w 3021330"/>
                <a:gd name="connsiteY10" fmla="*/ 2337054 h 3297174"/>
                <a:gd name="connsiteX11" fmla="*/ 0 w 3021330"/>
                <a:gd name="connsiteY11" fmla="*/ 3297174 h 3297174"/>
                <a:gd name="connsiteX12" fmla="*/ 0 w 3021330"/>
                <a:gd name="connsiteY12" fmla="*/ 12954 h 3297174"/>
                <a:gd name="connsiteX0" fmla="*/ 0 w 3021330"/>
                <a:gd name="connsiteY0" fmla="*/ 12954 h 3406140"/>
                <a:gd name="connsiteX1" fmla="*/ 331470 w 3021330"/>
                <a:gd name="connsiteY1" fmla="*/ 976884 h 3406140"/>
                <a:gd name="connsiteX2" fmla="*/ 670560 w 3021330"/>
                <a:gd name="connsiteY2" fmla="*/ 984504 h 3406140"/>
                <a:gd name="connsiteX3" fmla="*/ 1003554 w 3021330"/>
                <a:gd name="connsiteY3" fmla="*/ 0 h 3406140"/>
                <a:gd name="connsiteX4" fmla="*/ 2683764 w 3021330"/>
                <a:gd name="connsiteY4" fmla="*/ 2286 h 3406140"/>
                <a:gd name="connsiteX5" fmla="*/ 3017520 w 3021330"/>
                <a:gd name="connsiteY5" fmla="*/ 1445514 h 3406140"/>
                <a:gd name="connsiteX6" fmla="*/ 3021330 w 3021330"/>
                <a:gd name="connsiteY6" fmla="*/ 1952244 h 3406140"/>
                <a:gd name="connsiteX7" fmla="*/ 2686050 w 3021330"/>
                <a:gd name="connsiteY7" fmla="*/ 2851404 h 3406140"/>
                <a:gd name="connsiteX8" fmla="*/ 1008126 w 3021330"/>
                <a:gd name="connsiteY8" fmla="*/ 3406140 h 3406140"/>
                <a:gd name="connsiteX9" fmla="*/ 670560 w 3021330"/>
                <a:gd name="connsiteY9" fmla="*/ 2344674 h 3406140"/>
                <a:gd name="connsiteX10" fmla="*/ 331470 w 3021330"/>
                <a:gd name="connsiteY10" fmla="*/ 2337054 h 3406140"/>
                <a:gd name="connsiteX11" fmla="*/ 0 w 3021330"/>
                <a:gd name="connsiteY11" fmla="*/ 3297174 h 3406140"/>
                <a:gd name="connsiteX12" fmla="*/ 0 w 3021330"/>
                <a:gd name="connsiteY12" fmla="*/ 12954 h 3406140"/>
                <a:gd name="connsiteX0" fmla="*/ 0 w 3021330"/>
                <a:gd name="connsiteY0" fmla="*/ 12954 h 3406140"/>
                <a:gd name="connsiteX1" fmla="*/ 331470 w 3021330"/>
                <a:gd name="connsiteY1" fmla="*/ 976884 h 3406140"/>
                <a:gd name="connsiteX2" fmla="*/ 670560 w 3021330"/>
                <a:gd name="connsiteY2" fmla="*/ 984504 h 3406140"/>
                <a:gd name="connsiteX3" fmla="*/ 1003554 w 3021330"/>
                <a:gd name="connsiteY3" fmla="*/ 0 h 3406140"/>
                <a:gd name="connsiteX4" fmla="*/ 2683764 w 3021330"/>
                <a:gd name="connsiteY4" fmla="*/ 2286 h 3406140"/>
                <a:gd name="connsiteX5" fmla="*/ 3017520 w 3021330"/>
                <a:gd name="connsiteY5" fmla="*/ 1445514 h 3406140"/>
                <a:gd name="connsiteX6" fmla="*/ 3021330 w 3021330"/>
                <a:gd name="connsiteY6" fmla="*/ 1952244 h 3406140"/>
                <a:gd name="connsiteX7" fmla="*/ 2679954 w 3021330"/>
                <a:gd name="connsiteY7" fmla="*/ 3393948 h 3406140"/>
                <a:gd name="connsiteX8" fmla="*/ 1008126 w 3021330"/>
                <a:gd name="connsiteY8" fmla="*/ 3406140 h 3406140"/>
                <a:gd name="connsiteX9" fmla="*/ 670560 w 3021330"/>
                <a:gd name="connsiteY9" fmla="*/ 2344674 h 3406140"/>
                <a:gd name="connsiteX10" fmla="*/ 331470 w 3021330"/>
                <a:gd name="connsiteY10" fmla="*/ 2337054 h 3406140"/>
                <a:gd name="connsiteX11" fmla="*/ 0 w 3021330"/>
                <a:gd name="connsiteY11" fmla="*/ 3297174 h 3406140"/>
                <a:gd name="connsiteX12" fmla="*/ 0 w 3021330"/>
                <a:gd name="connsiteY12" fmla="*/ 12954 h 3406140"/>
                <a:gd name="connsiteX0" fmla="*/ 0 w 3021330"/>
                <a:gd name="connsiteY0" fmla="*/ 12954 h 3406140"/>
                <a:gd name="connsiteX1" fmla="*/ 331470 w 3021330"/>
                <a:gd name="connsiteY1" fmla="*/ 976884 h 3406140"/>
                <a:gd name="connsiteX2" fmla="*/ 670560 w 3021330"/>
                <a:gd name="connsiteY2" fmla="*/ 984504 h 3406140"/>
                <a:gd name="connsiteX3" fmla="*/ 1003554 w 3021330"/>
                <a:gd name="connsiteY3" fmla="*/ 0 h 3406140"/>
                <a:gd name="connsiteX4" fmla="*/ 2683764 w 3021330"/>
                <a:gd name="connsiteY4" fmla="*/ 2286 h 3406140"/>
                <a:gd name="connsiteX5" fmla="*/ 3012440 w 3021330"/>
                <a:gd name="connsiteY5" fmla="*/ 1288034 h 3406140"/>
                <a:gd name="connsiteX6" fmla="*/ 3021330 w 3021330"/>
                <a:gd name="connsiteY6" fmla="*/ 1952244 h 3406140"/>
                <a:gd name="connsiteX7" fmla="*/ 2679954 w 3021330"/>
                <a:gd name="connsiteY7" fmla="*/ 3393948 h 3406140"/>
                <a:gd name="connsiteX8" fmla="*/ 1008126 w 3021330"/>
                <a:gd name="connsiteY8" fmla="*/ 3406140 h 3406140"/>
                <a:gd name="connsiteX9" fmla="*/ 670560 w 3021330"/>
                <a:gd name="connsiteY9" fmla="*/ 2344674 h 3406140"/>
                <a:gd name="connsiteX10" fmla="*/ 331470 w 3021330"/>
                <a:gd name="connsiteY10" fmla="*/ 2337054 h 3406140"/>
                <a:gd name="connsiteX11" fmla="*/ 0 w 3021330"/>
                <a:gd name="connsiteY11" fmla="*/ 3297174 h 3406140"/>
                <a:gd name="connsiteX12" fmla="*/ 0 w 3021330"/>
                <a:gd name="connsiteY12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2683764 w 3013710"/>
                <a:gd name="connsiteY4" fmla="*/ 2286 h 3406140"/>
                <a:gd name="connsiteX5" fmla="*/ 3012440 w 3013710"/>
                <a:gd name="connsiteY5" fmla="*/ 1288034 h 3406140"/>
                <a:gd name="connsiteX6" fmla="*/ 3013710 w 3013710"/>
                <a:gd name="connsiteY6" fmla="*/ 2102104 h 3406140"/>
                <a:gd name="connsiteX7" fmla="*/ 2679954 w 3013710"/>
                <a:gd name="connsiteY7" fmla="*/ 3393948 h 3406140"/>
                <a:gd name="connsiteX8" fmla="*/ 1008126 w 3013710"/>
                <a:gd name="connsiteY8" fmla="*/ 3406140 h 3406140"/>
                <a:gd name="connsiteX9" fmla="*/ 670560 w 3013710"/>
                <a:gd name="connsiteY9" fmla="*/ 2344674 h 3406140"/>
                <a:gd name="connsiteX10" fmla="*/ 331470 w 3013710"/>
                <a:gd name="connsiteY10" fmla="*/ 2337054 h 3406140"/>
                <a:gd name="connsiteX11" fmla="*/ 0 w 3013710"/>
                <a:gd name="connsiteY11" fmla="*/ 3297174 h 3406140"/>
                <a:gd name="connsiteX12" fmla="*/ 0 w 3013710"/>
                <a:gd name="connsiteY12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684020 w 3013710"/>
                <a:gd name="connsiteY4" fmla="*/ 435102 h 3406140"/>
                <a:gd name="connsiteX5" fmla="*/ 3012440 w 3013710"/>
                <a:gd name="connsiteY5" fmla="*/ 1288034 h 3406140"/>
                <a:gd name="connsiteX6" fmla="*/ 3013710 w 3013710"/>
                <a:gd name="connsiteY6" fmla="*/ 2102104 h 3406140"/>
                <a:gd name="connsiteX7" fmla="*/ 2679954 w 3013710"/>
                <a:gd name="connsiteY7" fmla="*/ 3393948 h 3406140"/>
                <a:gd name="connsiteX8" fmla="*/ 1008126 w 3013710"/>
                <a:gd name="connsiteY8" fmla="*/ 3406140 h 3406140"/>
                <a:gd name="connsiteX9" fmla="*/ 670560 w 3013710"/>
                <a:gd name="connsiteY9" fmla="*/ 2344674 h 3406140"/>
                <a:gd name="connsiteX10" fmla="*/ 331470 w 3013710"/>
                <a:gd name="connsiteY10" fmla="*/ 2337054 h 3406140"/>
                <a:gd name="connsiteX11" fmla="*/ 0 w 3013710"/>
                <a:gd name="connsiteY11" fmla="*/ 3297174 h 3406140"/>
                <a:gd name="connsiteX12" fmla="*/ 0 w 3013710"/>
                <a:gd name="connsiteY12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684020 w 3013710"/>
                <a:gd name="connsiteY4" fmla="*/ 435102 h 3406140"/>
                <a:gd name="connsiteX5" fmla="*/ 1684870 w 3013710"/>
                <a:gd name="connsiteY5" fmla="*/ 424269 h 3406140"/>
                <a:gd name="connsiteX6" fmla="*/ 3012440 w 3013710"/>
                <a:gd name="connsiteY6" fmla="*/ 1288034 h 3406140"/>
                <a:gd name="connsiteX7" fmla="*/ 3013710 w 3013710"/>
                <a:gd name="connsiteY7" fmla="*/ 2102104 h 3406140"/>
                <a:gd name="connsiteX8" fmla="*/ 2679954 w 3013710"/>
                <a:gd name="connsiteY8" fmla="*/ 3393948 h 3406140"/>
                <a:gd name="connsiteX9" fmla="*/ 1008126 w 3013710"/>
                <a:gd name="connsiteY9" fmla="*/ 3406140 h 3406140"/>
                <a:gd name="connsiteX10" fmla="*/ 670560 w 3013710"/>
                <a:gd name="connsiteY10" fmla="*/ 2344674 h 3406140"/>
                <a:gd name="connsiteX11" fmla="*/ 331470 w 3013710"/>
                <a:gd name="connsiteY11" fmla="*/ 2337054 h 3406140"/>
                <a:gd name="connsiteX12" fmla="*/ 0 w 3013710"/>
                <a:gd name="connsiteY12" fmla="*/ 3297174 h 3406140"/>
                <a:gd name="connsiteX13" fmla="*/ 0 w 3013710"/>
                <a:gd name="connsiteY13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684020 w 3013710"/>
                <a:gd name="connsiteY4" fmla="*/ 435102 h 3406140"/>
                <a:gd name="connsiteX5" fmla="*/ 2020150 w 3013710"/>
                <a:gd name="connsiteY5" fmla="*/ 424269 h 3406140"/>
                <a:gd name="connsiteX6" fmla="*/ 3012440 w 3013710"/>
                <a:gd name="connsiteY6" fmla="*/ 1288034 h 3406140"/>
                <a:gd name="connsiteX7" fmla="*/ 3013710 w 3013710"/>
                <a:gd name="connsiteY7" fmla="*/ 2102104 h 3406140"/>
                <a:gd name="connsiteX8" fmla="*/ 2679954 w 3013710"/>
                <a:gd name="connsiteY8" fmla="*/ 3393948 h 3406140"/>
                <a:gd name="connsiteX9" fmla="*/ 1008126 w 3013710"/>
                <a:gd name="connsiteY9" fmla="*/ 3406140 h 3406140"/>
                <a:gd name="connsiteX10" fmla="*/ 670560 w 3013710"/>
                <a:gd name="connsiteY10" fmla="*/ 2344674 h 3406140"/>
                <a:gd name="connsiteX11" fmla="*/ 331470 w 3013710"/>
                <a:gd name="connsiteY11" fmla="*/ 2337054 h 3406140"/>
                <a:gd name="connsiteX12" fmla="*/ 0 w 3013710"/>
                <a:gd name="connsiteY12" fmla="*/ 3297174 h 3406140"/>
                <a:gd name="connsiteX13" fmla="*/ 0 w 3013710"/>
                <a:gd name="connsiteY13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014310 w 3013710"/>
                <a:gd name="connsiteY4" fmla="*/ 15837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3012440 w 3013710"/>
                <a:gd name="connsiteY7" fmla="*/ 1288034 h 3406140"/>
                <a:gd name="connsiteX8" fmla="*/ 3013710 w 3013710"/>
                <a:gd name="connsiteY8" fmla="*/ 2102104 h 3406140"/>
                <a:gd name="connsiteX9" fmla="*/ 2679954 w 3013710"/>
                <a:gd name="connsiteY9" fmla="*/ 3393948 h 3406140"/>
                <a:gd name="connsiteX10" fmla="*/ 1008126 w 3013710"/>
                <a:gd name="connsiteY10" fmla="*/ 3406140 h 3406140"/>
                <a:gd name="connsiteX11" fmla="*/ 670560 w 3013710"/>
                <a:gd name="connsiteY11" fmla="*/ 2344674 h 3406140"/>
                <a:gd name="connsiteX12" fmla="*/ 331470 w 3013710"/>
                <a:gd name="connsiteY12" fmla="*/ 2337054 h 3406140"/>
                <a:gd name="connsiteX13" fmla="*/ 0 w 3013710"/>
                <a:gd name="connsiteY13" fmla="*/ 3297174 h 3406140"/>
                <a:gd name="connsiteX14" fmla="*/ 0 w 3013710"/>
                <a:gd name="connsiteY14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3012440 w 3013710"/>
                <a:gd name="connsiteY7" fmla="*/ 1288034 h 3406140"/>
                <a:gd name="connsiteX8" fmla="*/ 3013710 w 3013710"/>
                <a:gd name="connsiteY8" fmla="*/ 2102104 h 3406140"/>
                <a:gd name="connsiteX9" fmla="*/ 2679954 w 3013710"/>
                <a:gd name="connsiteY9" fmla="*/ 3393948 h 3406140"/>
                <a:gd name="connsiteX10" fmla="*/ 1008126 w 3013710"/>
                <a:gd name="connsiteY10" fmla="*/ 3406140 h 3406140"/>
                <a:gd name="connsiteX11" fmla="*/ 670560 w 3013710"/>
                <a:gd name="connsiteY11" fmla="*/ 2344674 h 3406140"/>
                <a:gd name="connsiteX12" fmla="*/ 331470 w 3013710"/>
                <a:gd name="connsiteY12" fmla="*/ 2337054 h 3406140"/>
                <a:gd name="connsiteX13" fmla="*/ 0 w 3013710"/>
                <a:gd name="connsiteY13" fmla="*/ 3297174 h 3406140"/>
                <a:gd name="connsiteX14" fmla="*/ 0 w 3013710"/>
                <a:gd name="connsiteY14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3012440 w 3013710"/>
                <a:gd name="connsiteY8" fmla="*/ 1288034 h 3406140"/>
                <a:gd name="connsiteX9" fmla="*/ 3013710 w 3013710"/>
                <a:gd name="connsiteY9" fmla="*/ 2102104 h 3406140"/>
                <a:gd name="connsiteX10" fmla="*/ 2679954 w 3013710"/>
                <a:gd name="connsiteY10" fmla="*/ 3393948 h 3406140"/>
                <a:gd name="connsiteX11" fmla="*/ 1008126 w 3013710"/>
                <a:gd name="connsiteY11" fmla="*/ 3406140 h 3406140"/>
                <a:gd name="connsiteX12" fmla="*/ 670560 w 3013710"/>
                <a:gd name="connsiteY12" fmla="*/ 2344674 h 3406140"/>
                <a:gd name="connsiteX13" fmla="*/ 331470 w 3013710"/>
                <a:gd name="connsiteY13" fmla="*/ 2337054 h 3406140"/>
                <a:gd name="connsiteX14" fmla="*/ 0 w 3013710"/>
                <a:gd name="connsiteY14" fmla="*/ 3297174 h 3406140"/>
                <a:gd name="connsiteX15" fmla="*/ 0 w 3013710"/>
                <a:gd name="connsiteY15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41942 w 3013710"/>
                <a:gd name="connsiteY8" fmla="*/ 95462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3393948 h 3406140"/>
                <a:gd name="connsiteX12" fmla="*/ 1008126 w 3013710"/>
                <a:gd name="connsiteY12" fmla="*/ 3406140 h 3406140"/>
                <a:gd name="connsiteX13" fmla="*/ 670560 w 3013710"/>
                <a:gd name="connsiteY13" fmla="*/ 2344674 h 3406140"/>
                <a:gd name="connsiteX14" fmla="*/ 331470 w 3013710"/>
                <a:gd name="connsiteY14" fmla="*/ 2337054 h 3406140"/>
                <a:gd name="connsiteX15" fmla="*/ 0 w 3013710"/>
                <a:gd name="connsiteY15" fmla="*/ 3297174 h 3406140"/>
                <a:gd name="connsiteX16" fmla="*/ 0 w 3013710"/>
                <a:gd name="connsiteY16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3393948 h 3406140"/>
                <a:gd name="connsiteX12" fmla="*/ 1008126 w 3013710"/>
                <a:gd name="connsiteY12" fmla="*/ 3406140 h 3406140"/>
                <a:gd name="connsiteX13" fmla="*/ 670560 w 3013710"/>
                <a:gd name="connsiteY13" fmla="*/ 2344674 h 3406140"/>
                <a:gd name="connsiteX14" fmla="*/ 331470 w 3013710"/>
                <a:gd name="connsiteY14" fmla="*/ 2337054 h 3406140"/>
                <a:gd name="connsiteX15" fmla="*/ 0 w 3013710"/>
                <a:gd name="connsiteY15" fmla="*/ 3297174 h 3406140"/>
                <a:gd name="connsiteX16" fmla="*/ 0 w 3013710"/>
                <a:gd name="connsiteY16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1008126 w 3013710"/>
                <a:gd name="connsiteY12" fmla="*/ 3406140 h 3406140"/>
                <a:gd name="connsiteX13" fmla="*/ 670560 w 3013710"/>
                <a:gd name="connsiteY13" fmla="*/ 2344674 h 3406140"/>
                <a:gd name="connsiteX14" fmla="*/ 331470 w 3013710"/>
                <a:gd name="connsiteY14" fmla="*/ 2337054 h 3406140"/>
                <a:gd name="connsiteX15" fmla="*/ 0 w 3013710"/>
                <a:gd name="connsiteY15" fmla="*/ 3297174 h 3406140"/>
                <a:gd name="connsiteX16" fmla="*/ 0 w 3013710"/>
                <a:gd name="connsiteY16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37142 w 3013710"/>
                <a:gd name="connsiteY12" fmla="*/ 2783421 h 3406140"/>
                <a:gd name="connsiteX13" fmla="*/ 1008126 w 3013710"/>
                <a:gd name="connsiteY13" fmla="*/ 3406140 h 3406140"/>
                <a:gd name="connsiteX14" fmla="*/ 670560 w 3013710"/>
                <a:gd name="connsiteY14" fmla="*/ 2344674 h 3406140"/>
                <a:gd name="connsiteX15" fmla="*/ 331470 w 3013710"/>
                <a:gd name="connsiteY15" fmla="*/ 2337054 h 3406140"/>
                <a:gd name="connsiteX16" fmla="*/ 0 w 3013710"/>
                <a:gd name="connsiteY16" fmla="*/ 3297174 h 3406140"/>
                <a:gd name="connsiteX17" fmla="*/ 0 w 3013710"/>
                <a:gd name="connsiteY17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1008126 w 3013710"/>
                <a:gd name="connsiteY13" fmla="*/ 3406140 h 3406140"/>
                <a:gd name="connsiteX14" fmla="*/ 670560 w 3013710"/>
                <a:gd name="connsiteY14" fmla="*/ 2344674 h 3406140"/>
                <a:gd name="connsiteX15" fmla="*/ 331470 w 3013710"/>
                <a:gd name="connsiteY15" fmla="*/ 2337054 h 3406140"/>
                <a:gd name="connsiteX16" fmla="*/ 0 w 3013710"/>
                <a:gd name="connsiteY16" fmla="*/ 3297174 h 3406140"/>
                <a:gd name="connsiteX17" fmla="*/ 0 w 3013710"/>
                <a:gd name="connsiteY17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26246 w 3013710"/>
                <a:gd name="connsiteY13" fmla="*/ 2838285 h 3406140"/>
                <a:gd name="connsiteX14" fmla="*/ 1008126 w 3013710"/>
                <a:gd name="connsiteY14" fmla="*/ 3406140 h 3406140"/>
                <a:gd name="connsiteX15" fmla="*/ 670560 w 3013710"/>
                <a:gd name="connsiteY15" fmla="*/ 2344674 h 3406140"/>
                <a:gd name="connsiteX16" fmla="*/ 331470 w 3013710"/>
                <a:gd name="connsiteY16" fmla="*/ 2337054 h 3406140"/>
                <a:gd name="connsiteX17" fmla="*/ 0 w 3013710"/>
                <a:gd name="connsiteY17" fmla="*/ 3297174 h 3406140"/>
                <a:gd name="connsiteX18" fmla="*/ 0 w 3013710"/>
                <a:gd name="connsiteY18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26246 w 3013710"/>
                <a:gd name="connsiteY13" fmla="*/ 2838285 h 3406140"/>
                <a:gd name="connsiteX14" fmla="*/ 1581238 w 3013710"/>
                <a:gd name="connsiteY14" fmla="*/ 3082125 h 3406140"/>
                <a:gd name="connsiteX15" fmla="*/ 1008126 w 3013710"/>
                <a:gd name="connsiteY15" fmla="*/ 3406140 h 3406140"/>
                <a:gd name="connsiteX16" fmla="*/ 670560 w 3013710"/>
                <a:gd name="connsiteY16" fmla="*/ 2344674 h 3406140"/>
                <a:gd name="connsiteX17" fmla="*/ 331470 w 3013710"/>
                <a:gd name="connsiteY17" fmla="*/ 2337054 h 3406140"/>
                <a:gd name="connsiteX18" fmla="*/ 0 w 3013710"/>
                <a:gd name="connsiteY18" fmla="*/ 3297174 h 3406140"/>
                <a:gd name="connsiteX19" fmla="*/ 0 w 3013710"/>
                <a:gd name="connsiteY19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26246 w 3013710"/>
                <a:gd name="connsiteY13" fmla="*/ 2838285 h 3406140"/>
                <a:gd name="connsiteX14" fmla="*/ 1581238 w 3013710"/>
                <a:gd name="connsiteY14" fmla="*/ 3082125 h 3406140"/>
                <a:gd name="connsiteX15" fmla="*/ 1245958 w 3013710"/>
                <a:gd name="connsiteY15" fmla="*/ 3277197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38438 w 3013710"/>
                <a:gd name="connsiteY13" fmla="*/ 2954109 h 3406140"/>
                <a:gd name="connsiteX14" fmla="*/ 1581238 w 3013710"/>
                <a:gd name="connsiteY14" fmla="*/ 3082125 h 3406140"/>
                <a:gd name="connsiteX15" fmla="*/ 1245958 w 3013710"/>
                <a:gd name="connsiteY15" fmla="*/ 3277197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38438 w 3013710"/>
                <a:gd name="connsiteY13" fmla="*/ 2954109 h 3406140"/>
                <a:gd name="connsiteX14" fmla="*/ 1666582 w 3013710"/>
                <a:gd name="connsiteY14" fmla="*/ 2978493 h 3406140"/>
                <a:gd name="connsiteX15" fmla="*/ 1245958 w 3013710"/>
                <a:gd name="connsiteY15" fmla="*/ 3277197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79954 w 3013710"/>
                <a:gd name="connsiteY11" fmla="*/ 2625852 h 3406140"/>
                <a:gd name="connsiteX12" fmla="*/ 2355430 w 3013710"/>
                <a:gd name="connsiteY12" fmla="*/ 2649309 h 3406140"/>
                <a:gd name="connsiteX13" fmla="*/ 2038438 w 3013710"/>
                <a:gd name="connsiteY13" fmla="*/ 2954109 h 3406140"/>
                <a:gd name="connsiteX14" fmla="*/ 1666582 w 3013710"/>
                <a:gd name="connsiteY14" fmla="*/ 2978493 h 3406140"/>
                <a:gd name="connsiteX15" fmla="*/ 1331302 w 3013710"/>
                <a:gd name="connsiteY15" fmla="*/ 3386925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73718 w 3013710"/>
                <a:gd name="connsiteY7" fmla="*/ 722973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86050 w 3013710"/>
                <a:gd name="connsiteY11" fmla="*/ 2644140 h 3406140"/>
                <a:gd name="connsiteX12" fmla="*/ 2355430 w 3013710"/>
                <a:gd name="connsiteY12" fmla="*/ 2649309 h 3406140"/>
                <a:gd name="connsiteX13" fmla="*/ 2038438 w 3013710"/>
                <a:gd name="connsiteY13" fmla="*/ 2954109 h 3406140"/>
                <a:gd name="connsiteX14" fmla="*/ 1666582 w 3013710"/>
                <a:gd name="connsiteY14" fmla="*/ 2978493 h 3406140"/>
                <a:gd name="connsiteX15" fmla="*/ 1331302 w 3013710"/>
                <a:gd name="connsiteY15" fmla="*/ 3386925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  <a:gd name="connsiteX0" fmla="*/ 0 w 3013710"/>
                <a:gd name="connsiteY0" fmla="*/ 12954 h 3406140"/>
                <a:gd name="connsiteX1" fmla="*/ 331470 w 3013710"/>
                <a:gd name="connsiteY1" fmla="*/ 976884 h 3406140"/>
                <a:gd name="connsiteX2" fmla="*/ 670560 w 3013710"/>
                <a:gd name="connsiteY2" fmla="*/ 984504 h 3406140"/>
                <a:gd name="connsiteX3" fmla="*/ 1003554 w 3013710"/>
                <a:gd name="connsiteY3" fmla="*/ 0 h 3406140"/>
                <a:gd name="connsiteX4" fmla="*/ 1331302 w 3013710"/>
                <a:gd name="connsiteY4" fmla="*/ 9741 h 3406140"/>
                <a:gd name="connsiteX5" fmla="*/ 1684020 w 3013710"/>
                <a:gd name="connsiteY5" fmla="*/ 435102 h 3406140"/>
                <a:gd name="connsiteX6" fmla="*/ 2020150 w 3013710"/>
                <a:gd name="connsiteY6" fmla="*/ 424269 h 3406140"/>
                <a:gd name="connsiteX7" fmla="*/ 2349334 w 3013710"/>
                <a:gd name="connsiteY7" fmla="*/ 747357 h 3406140"/>
                <a:gd name="connsiteX8" fmla="*/ 2678518 w 3013710"/>
                <a:gd name="connsiteY8" fmla="*/ 741261 h 3406140"/>
                <a:gd name="connsiteX9" fmla="*/ 3012440 w 3013710"/>
                <a:gd name="connsiteY9" fmla="*/ 1288034 h 3406140"/>
                <a:gd name="connsiteX10" fmla="*/ 3013710 w 3013710"/>
                <a:gd name="connsiteY10" fmla="*/ 2102104 h 3406140"/>
                <a:gd name="connsiteX11" fmla="*/ 2686050 w 3013710"/>
                <a:gd name="connsiteY11" fmla="*/ 2644140 h 3406140"/>
                <a:gd name="connsiteX12" fmla="*/ 2355430 w 3013710"/>
                <a:gd name="connsiteY12" fmla="*/ 2649309 h 3406140"/>
                <a:gd name="connsiteX13" fmla="*/ 2038438 w 3013710"/>
                <a:gd name="connsiteY13" fmla="*/ 2954109 h 3406140"/>
                <a:gd name="connsiteX14" fmla="*/ 1666582 w 3013710"/>
                <a:gd name="connsiteY14" fmla="*/ 2978493 h 3406140"/>
                <a:gd name="connsiteX15" fmla="*/ 1331302 w 3013710"/>
                <a:gd name="connsiteY15" fmla="*/ 3386925 h 3406140"/>
                <a:gd name="connsiteX16" fmla="*/ 1008126 w 3013710"/>
                <a:gd name="connsiteY16" fmla="*/ 3406140 h 3406140"/>
                <a:gd name="connsiteX17" fmla="*/ 670560 w 3013710"/>
                <a:gd name="connsiteY17" fmla="*/ 2344674 h 3406140"/>
                <a:gd name="connsiteX18" fmla="*/ 331470 w 3013710"/>
                <a:gd name="connsiteY18" fmla="*/ 2337054 h 3406140"/>
                <a:gd name="connsiteX19" fmla="*/ 0 w 3013710"/>
                <a:gd name="connsiteY19" fmla="*/ 3297174 h 3406140"/>
                <a:gd name="connsiteX20" fmla="*/ 0 w 3013710"/>
                <a:gd name="connsiteY20" fmla="*/ 12954 h 3406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13710" h="3406140">
                  <a:moveTo>
                    <a:pt x="0" y="12954"/>
                  </a:moveTo>
                  <a:lnTo>
                    <a:pt x="331470" y="976884"/>
                  </a:lnTo>
                  <a:lnTo>
                    <a:pt x="670560" y="984504"/>
                  </a:lnTo>
                  <a:lnTo>
                    <a:pt x="1003554" y="0"/>
                  </a:lnTo>
                  <a:lnTo>
                    <a:pt x="1331302" y="9741"/>
                  </a:lnTo>
                  <a:lnTo>
                    <a:pt x="1684020" y="435102"/>
                  </a:lnTo>
                  <a:cubicBezTo>
                    <a:pt x="1684303" y="431491"/>
                    <a:pt x="2019867" y="427880"/>
                    <a:pt x="2020150" y="424269"/>
                  </a:cubicBezTo>
                  <a:lnTo>
                    <a:pt x="2349334" y="747357"/>
                  </a:lnTo>
                  <a:lnTo>
                    <a:pt x="2678518" y="741261"/>
                  </a:lnTo>
                  <a:lnTo>
                    <a:pt x="3012440" y="1288034"/>
                  </a:lnTo>
                  <a:cubicBezTo>
                    <a:pt x="3012863" y="1559391"/>
                    <a:pt x="3013287" y="1830747"/>
                    <a:pt x="3013710" y="2102104"/>
                  </a:cubicBezTo>
                  <a:lnTo>
                    <a:pt x="2686050" y="2644140"/>
                  </a:lnTo>
                  <a:lnTo>
                    <a:pt x="2355430" y="2649309"/>
                  </a:lnTo>
                  <a:lnTo>
                    <a:pt x="2038438" y="2954109"/>
                  </a:lnTo>
                  <a:lnTo>
                    <a:pt x="1666582" y="2978493"/>
                  </a:lnTo>
                  <a:lnTo>
                    <a:pt x="1331302" y="3386925"/>
                  </a:lnTo>
                  <a:lnTo>
                    <a:pt x="1008126" y="3406140"/>
                  </a:lnTo>
                  <a:lnTo>
                    <a:pt x="670560" y="2344674"/>
                  </a:lnTo>
                  <a:lnTo>
                    <a:pt x="331470" y="2337054"/>
                  </a:lnTo>
                  <a:lnTo>
                    <a:pt x="0" y="3297174"/>
                  </a:lnTo>
                  <a:lnTo>
                    <a:pt x="0" y="12954"/>
                  </a:lnTo>
                  <a:close/>
                </a:path>
              </a:pathLst>
            </a:custGeom>
            <a:solidFill>
              <a:schemeClr val="accent3">
                <a:lumMod val="5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6F6318E-5F30-0891-323B-9B0E68D0E8A7}"/>
                </a:ext>
              </a:extLst>
            </p:cNvPr>
            <p:cNvSpPr/>
            <p:nvPr/>
          </p:nvSpPr>
          <p:spPr>
            <a:xfrm>
              <a:off x="1338649" y="2399953"/>
              <a:ext cx="335510" cy="170271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10D971-AE47-61CC-3CFB-B30C2A93CA7B}"/>
                </a:ext>
              </a:extLst>
            </p:cNvPr>
            <p:cNvSpPr/>
            <p:nvPr/>
          </p:nvSpPr>
          <p:spPr>
            <a:xfrm>
              <a:off x="2011863" y="3400510"/>
              <a:ext cx="335510" cy="67711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9B2EF2D-658E-8212-A3F7-B5DC3E939A2B}"/>
                </a:ext>
              </a:extLst>
            </p:cNvPr>
            <p:cNvSpPr/>
            <p:nvPr/>
          </p:nvSpPr>
          <p:spPr>
            <a:xfrm>
              <a:off x="2682482" y="2425413"/>
              <a:ext cx="335510" cy="338632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2F8D9BA-1A90-2B42-DE7D-0BAE7F06764F}"/>
                </a:ext>
              </a:extLst>
            </p:cNvPr>
            <p:cNvSpPr/>
            <p:nvPr/>
          </p:nvSpPr>
          <p:spPr>
            <a:xfrm>
              <a:off x="3353766" y="2846478"/>
              <a:ext cx="335510" cy="254419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6F02236-B534-203D-5068-689E7E1BCBE5}"/>
                </a:ext>
              </a:extLst>
            </p:cNvPr>
            <p:cNvSpPr/>
            <p:nvPr/>
          </p:nvSpPr>
          <p:spPr>
            <a:xfrm>
              <a:off x="4025050" y="3162830"/>
              <a:ext cx="335510" cy="191149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9D4AB69-13BE-8D19-01B1-B0BB569109CE}"/>
                </a:ext>
              </a:extLst>
            </p:cNvPr>
            <p:cNvSpPr/>
            <p:nvPr/>
          </p:nvSpPr>
          <p:spPr>
            <a:xfrm>
              <a:off x="4696334" y="3713247"/>
              <a:ext cx="335510" cy="8106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A5FAB1-7C96-76F9-1DE7-093D6CA7B466}"/>
                    </a:ext>
                  </a:extLst>
                </p:cNvPr>
                <p:cNvSpPr txBox="1"/>
                <p:nvPr/>
              </p:nvSpPr>
              <p:spPr>
                <a:xfrm>
                  <a:off x="1757280" y="4861958"/>
                  <a:ext cx="891540" cy="421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05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4EA5FAB1-7C96-76F9-1DE7-093D6CA7B4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7280" y="4861958"/>
                  <a:ext cx="891540" cy="42132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5225325-D47D-44A6-C49D-1AAA9842F446}"/>
                    </a:ext>
                  </a:extLst>
                </p:cNvPr>
                <p:cNvSpPr txBox="1"/>
                <p:nvPr/>
              </p:nvSpPr>
              <p:spPr>
                <a:xfrm>
                  <a:off x="1053951" y="5896429"/>
                  <a:ext cx="891540" cy="421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5225325-D47D-44A6-C49D-1AAA9842F4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951" y="5896429"/>
                  <a:ext cx="891540" cy="42132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2C714F7-B765-DE0A-480A-71404B7E1823}"/>
                    </a:ext>
                  </a:extLst>
                </p:cNvPr>
                <p:cNvSpPr txBox="1"/>
                <p:nvPr/>
              </p:nvSpPr>
              <p:spPr>
                <a:xfrm>
                  <a:off x="2583396" y="5836233"/>
                  <a:ext cx="2353598" cy="421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512      256      128   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2C714F7-B765-DE0A-480A-71404B7E1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3396" y="5836233"/>
                  <a:ext cx="2353598" cy="42132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DAE74BB-E964-327D-F498-AE4BAEE9E308}"/>
                    </a:ext>
                  </a:extLst>
                </p:cNvPr>
                <p:cNvSpPr txBox="1"/>
                <p:nvPr/>
              </p:nvSpPr>
              <p:spPr>
                <a:xfrm>
                  <a:off x="4418319" y="4537389"/>
                  <a:ext cx="891540" cy="42132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DAE74BB-E964-327D-F498-AE4BAEE9E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319" y="4537389"/>
                  <a:ext cx="891540" cy="42132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06C065-6CBE-EBF1-2C7D-584174D0532E}"/>
                </a:ext>
              </a:extLst>
            </p:cNvPr>
            <p:cNvSpPr txBox="1"/>
            <p:nvPr/>
          </p:nvSpPr>
          <p:spPr>
            <a:xfrm>
              <a:off x="2682481" y="1798706"/>
              <a:ext cx="2349362" cy="421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/>
                <a:t>Localizing Function</a:t>
              </a:r>
              <a:endParaRPr lang="en-US" sz="1050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A2593B-DFD4-5CAA-A4FA-77F568646D4C}"/>
                </a:ext>
              </a:extLst>
            </p:cNvPr>
            <p:cNvSpPr/>
            <p:nvPr/>
          </p:nvSpPr>
          <p:spPr>
            <a:xfrm>
              <a:off x="1338649" y="4044375"/>
              <a:ext cx="335510" cy="170440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89B0C39B-ABFE-5C9C-2CE4-2E5AE490E01C}"/>
                </a:ext>
              </a:extLst>
            </p:cNvPr>
            <p:cNvSpPr/>
            <p:nvPr/>
          </p:nvSpPr>
          <p:spPr>
            <a:xfrm>
              <a:off x="2011863" y="4085111"/>
              <a:ext cx="335510" cy="67711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206FFC5-6FBA-557C-9218-80AFC75FDA64}"/>
                </a:ext>
              </a:extLst>
            </p:cNvPr>
            <p:cNvSpPr txBox="1"/>
            <p:nvPr/>
          </p:nvSpPr>
          <p:spPr>
            <a:xfrm rot="16200000">
              <a:off x="721023" y="3107098"/>
              <a:ext cx="1594592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Real Part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0EF20B3-8824-E506-F403-870F8AC9B81A}"/>
                </a:ext>
              </a:extLst>
            </p:cNvPr>
            <p:cNvSpPr txBox="1"/>
            <p:nvPr/>
          </p:nvSpPr>
          <p:spPr>
            <a:xfrm rot="16200000">
              <a:off x="721023" y="4663688"/>
              <a:ext cx="1594592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Imaginary Part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14B910B-CF0E-3968-B265-2DE73FC10D94}"/>
                </a:ext>
              </a:extLst>
            </p:cNvPr>
            <p:cNvSpPr txBox="1"/>
            <p:nvPr/>
          </p:nvSpPr>
          <p:spPr>
            <a:xfrm rot="16200000">
              <a:off x="1884997" y="3497057"/>
              <a:ext cx="589635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Re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6C80B3C-EC9E-4878-2644-78E4963278D0}"/>
                </a:ext>
              </a:extLst>
            </p:cNvPr>
            <p:cNvSpPr txBox="1"/>
            <p:nvPr/>
          </p:nvSpPr>
          <p:spPr>
            <a:xfrm rot="16200000">
              <a:off x="1906222" y="4163161"/>
              <a:ext cx="547185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err="1"/>
                <a:t>Im</a:t>
              </a:r>
              <a:endParaRPr 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122F40E-53EC-6D57-3B7E-D3EB9EE5EB2F}"/>
                    </a:ext>
                  </a:extLst>
                </p:cNvPr>
                <p:cNvSpPr txBox="1"/>
                <p:nvPr/>
              </p:nvSpPr>
              <p:spPr>
                <a:xfrm>
                  <a:off x="4625064" y="3770220"/>
                  <a:ext cx="482491" cy="3100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122F40E-53EC-6D57-3B7E-D3EB9EE5EB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5064" y="3770220"/>
                  <a:ext cx="482491" cy="310006"/>
                </a:xfrm>
                <a:prstGeom prst="rect">
                  <a:avLst/>
                </a:prstGeom>
                <a:blipFill>
                  <a:blip r:embed="rId7"/>
                  <a:stretch>
                    <a:fillRect t="-25806" r="-30612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741619E-30D0-E9A2-B8DF-9D157291EB8F}"/>
                </a:ext>
              </a:extLst>
            </p:cNvPr>
            <p:cNvSpPr/>
            <p:nvPr/>
          </p:nvSpPr>
          <p:spPr>
            <a:xfrm>
              <a:off x="4696334" y="4137088"/>
              <a:ext cx="335510" cy="38478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860A62D-2FDD-4246-8069-42AC2783945B}"/>
                    </a:ext>
                  </a:extLst>
                </p:cNvPr>
                <p:cNvSpPr txBox="1"/>
                <p:nvPr/>
              </p:nvSpPr>
              <p:spPr>
                <a:xfrm>
                  <a:off x="4666433" y="4100406"/>
                  <a:ext cx="335509" cy="446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C860A62D-2FDD-4246-8069-42AC278394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6433" y="4100406"/>
                  <a:ext cx="335509" cy="446110"/>
                </a:xfrm>
                <a:prstGeom prst="rect">
                  <a:avLst/>
                </a:prstGeom>
                <a:blipFill>
                  <a:blip r:embed="rId8"/>
                  <a:stretch>
                    <a:fillRect r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01501C0-6653-724D-3335-A3EF7A82BA9A}"/>
                </a:ext>
              </a:extLst>
            </p:cNvPr>
            <p:cNvSpPr txBox="1"/>
            <p:nvPr/>
          </p:nvSpPr>
          <p:spPr>
            <a:xfrm rot="16200000">
              <a:off x="1861425" y="3817218"/>
              <a:ext cx="1968624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Hidden Layer 1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0375581-B8C0-4C62-E746-C4A384B786C3}"/>
                </a:ext>
              </a:extLst>
            </p:cNvPr>
            <p:cNvSpPr txBox="1"/>
            <p:nvPr/>
          </p:nvSpPr>
          <p:spPr>
            <a:xfrm rot="16200000">
              <a:off x="2577337" y="3845784"/>
              <a:ext cx="1911492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Hidden Layer 2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DF6CB41-888C-035E-4D71-3BB01E700BEA}"/>
                </a:ext>
              </a:extLst>
            </p:cNvPr>
            <p:cNvSpPr txBox="1"/>
            <p:nvPr/>
          </p:nvSpPr>
          <p:spPr>
            <a:xfrm rot="16200000">
              <a:off x="3126312" y="3923464"/>
              <a:ext cx="2153324" cy="3965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Hidden Layer 3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3F18702-D6AD-72CE-47EC-728FFFBADDEC}"/>
                    </a:ext>
                  </a:extLst>
                </p:cNvPr>
                <p:cNvSpPr txBox="1"/>
                <p:nvPr/>
              </p:nvSpPr>
              <p:spPr>
                <a:xfrm>
                  <a:off x="289797" y="3031178"/>
                  <a:ext cx="482491" cy="2974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3F18702-D6AD-72CE-47EC-728FFFBADD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7" y="3031178"/>
                  <a:ext cx="482491" cy="297407"/>
                </a:xfrm>
                <a:prstGeom prst="rect">
                  <a:avLst/>
                </a:prstGeom>
                <a:blipFill>
                  <a:blip r:embed="rId9"/>
                  <a:stretch>
                    <a:fillRect l="-22449" t="-3226" r="-34694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E68FF8B-3954-D792-B76C-8EF41C543D65}"/>
                    </a:ext>
                  </a:extLst>
                </p:cNvPr>
                <p:cNvSpPr txBox="1"/>
                <p:nvPr/>
              </p:nvSpPr>
              <p:spPr>
                <a:xfrm>
                  <a:off x="289795" y="4696312"/>
                  <a:ext cx="482491" cy="29740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FE68FF8B-3954-D792-B76C-8EF41C543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795" y="4696312"/>
                  <a:ext cx="482491" cy="297407"/>
                </a:xfrm>
                <a:prstGeom prst="rect">
                  <a:avLst/>
                </a:prstGeom>
                <a:blipFill>
                  <a:blip r:embed="rId10"/>
                  <a:stretch>
                    <a:fillRect l="-20408" t="-6667" r="-30612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1C1B0F-3C31-3FF8-0491-6C3F65302259}"/>
                </a:ext>
              </a:extLst>
            </p:cNvPr>
            <p:cNvSpPr txBox="1"/>
            <p:nvPr/>
          </p:nvSpPr>
          <p:spPr>
            <a:xfrm>
              <a:off x="1025769" y="1652359"/>
              <a:ext cx="1594592" cy="693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/>
                <a:t>Analog</a:t>
              </a:r>
            </a:p>
            <a:p>
              <a:pPr algn="ctr"/>
              <a:r>
                <a:rPr lang="en-US" sz="1050" b="1" dirty="0"/>
                <a:t>Beamformer</a:t>
              </a:r>
              <a:endParaRPr lang="en-US" sz="1050" dirty="0"/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CB21EF06-A1CD-7239-EB37-9F4EB17BBF93}"/>
                </a:ext>
              </a:extLst>
            </p:cNvPr>
            <p:cNvSpPr/>
            <p:nvPr/>
          </p:nvSpPr>
          <p:spPr>
            <a:xfrm>
              <a:off x="968715" y="2468035"/>
              <a:ext cx="280292" cy="1547490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B69BD313-2E83-BB67-C9AB-064896F18E82}"/>
                </a:ext>
              </a:extLst>
            </p:cNvPr>
            <p:cNvSpPr/>
            <p:nvPr/>
          </p:nvSpPr>
          <p:spPr>
            <a:xfrm>
              <a:off x="968715" y="4134113"/>
              <a:ext cx="280292" cy="1547490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100DF49E-A841-3126-1F9D-DD7DFA9F6D1A}"/>
              </a:ext>
            </a:extLst>
          </p:cNvPr>
          <p:cNvSpPr/>
          <p:nvPr/>
        </p:nvSpPr>
        <p:spPr>
          <a:xfrm>
            <a:off x="3462095" y="4509790"/>
            <a:ext cx="1783111" cy="6385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4AD0BC82-C0BD-EA64-6F8F-3E135DD69D8A}"/>
              </a:ext>
            </a:extLst>
          </p:cNvPr>
          <p:cNvSpPr/>
          <p:nvPr/>
        </p:nvSpPr>
        <p:spPr>
          <a:xfrm>
            <a:off x="6523343" y="3325976"/>
            <a:ext cx="4462936" cy="2921139"/>
          </a:xfrm>
          <a:prstGeom prst="roundRect">
            <a:avLst>
              <a:gd name="adj" fmla="val 2137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EEB4CDD-637C-B994-3132-D5928B7A476E}"/>
              </a:ext>
            </a:extLst>
          </p:cNvPr>
          <p:cNvSpPr/>
          <p:nvPr/>
        </p:nvSpPr>
        <p:spPr>
          <a:xfrm>
            <a:off x="5560721" y="3325976"/>
            <a:ext cx="883435" cy="2921139"/>
          </a:xfrm>
          <a:prstGeom prst="roundRect">
            <a:avLst>
              <a:gd name="adj" fmla="val 798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401224-E292-E247-5B05-99475D0243E5}"/>
              </a:ext>
            </a:extLst>
          </p:cNvPr>
          <p:cNvSpPr/>
          <p:nvPr/>
        </p:nvSpPr>
        <p:spPr>
          <a:xfrm>
            <a:off x="5719573" y="3853051"/>
            <a:ext cx="208325" cy="1057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4EB799-349A-F833-95F0-EA11C74DAE07}"/>
              </a:ext>
            </a:extLst>
          </p:cNvPr>
          <p:cNvSpPr/>
          <p:nvPr/>
        </p:nvSpPr>
        <p:spPr>
          <a:xfrm>
            <a:off x="6137586" y="4474318"/>
            <a:ext cx="208325" cy="420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052DAD9-DC38-F129-19CF-63B8506D203F}"/>
              </a:ext>
            </a:extLst>
          </p:cNvPr>
          <p:cNvSpPr/>
          <p:nvPr/>
        </p:nvSpPr>
        <p:spPr>
          <a:xfrm>
            <a:off x="9771699" y="4091911"/>
            <a:ext cx="208325" cy="157974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F187A5A-5368-30CD-8E30-14BCF5F4075F}"/>
              </a:ext>
            </a:extLst>
          </p:cNvPr>
          <p:cNvSpPr/>
          <p:nvPr/>
        </p:nvSpPr>
        <p:spPr>
          <a:xfrm>
            <a:off x="10188514" y="4288341"/>
            <a:ext cx="208325" cy="1186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84FDFE-C874-E8F9-BCA0-C5841C91A3C6}"/>
              </a:ext>
            </a:extLst>
          </p:cNvPr>
          <p:cNvSpPr/>
          <p:nvPr/>
        </p:nvSpPr>
        <p:spPr>
          <a:xfrm>
            <a:off x="10605328" y="4630106"/>
            <a:ext cx="208325" cy="5033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063A28-6C48-574C-272B-CFEFE5BC82AC}"/>
                  </a:ext>
                </a:extLst>
              </p:cNvPr>
              <p:cNvSpPr txBox="1"/>
              <p:nvPr/>
            </p:nvSpPr>
            <p:spPr>
              <a:xfrm>
                <a:off x="5979510" y="5381762"/>
                <a:ext cx="5535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05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063A28-6C48-574C-272B-CFEFE5BC8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10" y="5381762"/>
                <a:ext cx="553576" cy="2616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2AC31E-B467-138D-357A-4477E70A392A}"/>
                  </a:ext>
                </a:extLst>
              </p:cNvPr>
              <p:cNvSpPr txBox="1"/>
              <p:nvPr/>
            </p:nvSpPr>
            <p:spPr>
              <a:xfrm>
                <a:off x="5542798" y="6024087"/>
                <a:ext cx="5535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2AC31E-B467-138D-357A-4477E70A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798" y="6024087"/>
                <a:ext cx="553576" cy="2616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1F81CB9-9E49-C473-0EC5-8D4044289603}"/>
                  </a:ext>
                </a:extLst>
              </p:cNvPr>
              <p:cNvSpPr txBox="1"/>
              <p:nvPr/>
            </p:nvSpPr>
            <p:spPr>
              <a:xfrm>
                <a:off x="9627351" y="5744776"/>
                <a:ext cx="146139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256      128   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F1F81CB9-9E49-C473-0EC5-8D4044289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7351" y="5744776"/>
                <a:ext cx="1461399" cy="2616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22E0D9D-1E0F-6961-E33B-B022A9E00F08}"/>
                  </a:ext>
                </a:extLst>
              </p:cNvPr>
              <p:cNvSpPr txBox="1"/>
              <p:nvPr/>
            </p:nvSpPr>
            <p:spPr>
              <a:xfrm>
                <a:off x="10432703" y="5141833"/>
                <a:ext cx="55357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22E0D9D-1E0F-6961-E33B-B022A9E0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2703" y="5141833"/>
                <a:ext cx="553576" cy="2616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299E56EC-AC62-286A-2775-CE7846FA457F}"/>
              </a:ext>
            </a:extLst>
          </p:cNvPr>
          <p:cNvSpPr txBox="1"/>
          <p:nvPr/>
        </p:nvSpPr>
        <p:spPr>
          <a:xfrm>
            <a:off x="7907600" y="3479724"/>
            <a:ext cx="145876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/>
              <a:t>Localizing Function</a:t>
            </a:r>
            <a:endParaRPr lang="en-US" sz="105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EC7C8CE-EEBB-46DF-0759-E20EC59E7982}"/>
              </a:ext>
            </a:extLst>
          </p:cNvPr>
          <p:cNvSpPr/>
          <p:nvPr/>
        </p:nvSpPr>
        <p:spPr>
          <a:xfrm>
            <a:off x="5719573" y="4874107"/>
            <a:ext cx="208325" cy="10583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04F5F2-B070-CB18-2347-47FF477BECB5}"/>
              </a:ext>
            </a:extLst>
          </p:cNvPr>
          <p:cNvSpPr/>
          <p:nvPr/>
        </p:nvSpPr>
        <p:spPr>
          <a:xfrm>
            <a:off x="6137586" y="4899401"/>
            <a:ext cx="208325" cy="4204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29FBE41-D400-849F-E79C-F24879D693DF}"/>
              </a:ext>
            </a:extLst>
          </p:cNvPr>
          <p:cNvSpPr txBox="1"/>
          <p:nvPr/>
        </p:nvSpPr>
        <p:spPr>
          <a:xfrm rot="16200000">
            <a:off x="5336076" y="4292132"/>
            <a:ext cx="990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Real Part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EA5CCCD-BA53-E6B5-9789-24AFBAE23370}"/>
              </a:ext>
            </a:extLst>
          </p:cNvPr>
          <p:cNvSpPr txBox="1"/>
          <p:nvPr/>
        </p:nvSpPr>
        <p:spPr>
          <a:xfrm rot="16200000">
            <a:off x="5336076" y="5258652"/>
            <a:ext cx="9901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Imaginary Part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CCB0764-9344-BB90-07EF-C1981E634668}"/>
              </a:ext>
            </a:extLst>
          </p:cNvPr>
          <p:cNvSpPr txBox="1"/>
          <p:nvPr/>
        </p:nvSpPr>
        <p:spPr>
          <a:xfrm rot="16200000">
            <a:off x="6055309" y="4530762"/>
            <a:ext cx="37312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Re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4005741-DB8E-F649-288A-F92B816B3515}"/>
              </a:ext>
            </a:extLst>
          </p:cNvPr>
          <p:cNvSpPr txBox="1"/>
          <p:nvPr/>
        </p:nvSpPr>
        <p:spPr>
          <a:xfrm rot="16200000">
            <a:off x="6041538" y="4978195"/>
            <a:ext cx="400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 err="1"/>
              <a:t>Im</a:t>
            </a:r>
            <a:endParaRPr 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C1B41BA-3CAC-38B3-230F-DB8FEDD8A81B}"/>
                  </a:ext>
                </a:extLst>
              </p:cNvPr>
              <p:cNvSpPr txBox="1"/>
              <p:nvPr/>
            </p:nvSpPr>
            <p:spPr>
              <a:xfrm>
                <a:off x="10561075" y="4665482"/>
                <a:ext cx="299589" cy="1924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C1B41BA-3CAC-38B3-230F-DB8FEDD8A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075" y="4665482"/>
                <a:ext cx="299589" cy="192489"/>
              </a:xfrm>
              <a:prstGeom prst="rect">
                <a:avLst/>
              </a:prstGeom>
              <a:blipFill>
                <a:blip r:embed="rId14"/>
                <a:stretch>
                  <a:fillRect t="-21875" r="-28000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Rectangle 95">
            <a:extLst>
              <a:ext uri="{FF2B5EF4-FFF2-40B4-BE49-F238E27FC236}">
                <a16:creationId xmlns:a16="http://schemas.microsoft.com/office/drawing/2014/main" id="{9C1A5C25-5DBB-1DE4-B8D3-2F8A82D13D60}"/>
              </a:ext>
            </a:extLst>
          </p:cNvPr>
          <p:cNvSpPr/>
          <p:nvPr/>
        </p:nvSpPr>
        <p:spPr>
          <a:xfrm>
            <a:off x="10605328" y="4893278"/>
            <a:ext cx="208325" cy="2389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738F7C-B089-0E8C-7845-B93A3C8C5C60}"/>
                  </a:ext>
                </a:extLst>
              </p:cNvPr>
              <p:cNvSpPr txBox="1"/>
              <p:nvPr/>
            </p:nvSpPr>
            <p:spPr>
              <a:xfrm>
                <a:off x="10583019" y="4858958"/>
                <a:ext cx="20832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12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738F7C-B089-0E8C-7845-B93A3C8C5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019" y="4858958"/>
                <a:ext cx="208325" cy="276999"/>
              </a:xfrm>
              <a:prstGeom prst="rect">
                <a:avLst/>
              </a:prstGeom>
              <a:blipFill>
                <a:blip r:embed="rId15"/>
                <a:stretch>
                  <a:fillRect r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698C6026-921B-ECFC-DC30-488A13BB89CC}"/>
              </a:ext>
            </a:extLst>
          </p:cNvPr>
          <p:cNvSpPr txBox="1"/>
          <p:nvPr/>
        </p:nvSpPr>
        <p:spPr>
          <a:xfrm rot="16200000">
            <a:off x="9289598" y="4712401"/>
            <a:ext cx="11868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Hidden Layer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CA42A35-3F82-0D50-39AC-FDA8A879A907}"/>
              </a:ext>
            </a:extLst>
          </p:cNvPr>
          <p:cNvSpPr txBox="1"/>
          <p:nvPr/>
        </p:nvSpPr>
        <p:spPr>
          <a:xfrm rot="16200000">
            <a:off x="9630468" y="4760634"/>
            <a:ext cx="13370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Hidden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DB40101-B0B1-B70B-2FB2-B6D80892F883}"/>
                  </a:ext>
                </a:extLst>
              </p:cNvPr>
              <p:cNvSpPr txBox="1"/>
              <p:nvPr/>
            </p:nvSpPr>
            <p:spPr>
              <a:xfrm>
                <a:off x="5068318" y="4244992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DB40101-B0B1-B70B-2FB2-B6D80892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318" y="4244992"/>
                <a:ext cx="299589" cy="184666"/>
              </a:xfrm>
              <a:prstGeom prst="rect">
                <a:avLst/>
              </a:prstGeom>
              <a:blipFill>
                <a:blip r:embed="rId16"/>
                <a:stretch>
                  <a:fillRect l="-20000" t="-3226" r="-34000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83CFE5-665D-ED29-3FEA-658FBCA3D08C}"/>
                  </a:ext>
                </a:extLst>
              </p:cNvPr>
              <p:cNvSpPr txBox="1"/>
              <p:nvPr/>
            </p:nvSpPr>
            <p:spPr>
              <a:xfrm>
                <a:off x="5068317" y="5278909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83CFE5-665D-ED29-3FEA-658FBCA3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8317" y="5278909"/>
                <a:ext cx="299589" cy="184666"/>
              </a:xfrm>
              <a:prstGeom prst="rect">
                <a:avLst/>
              </a:prstGeom>
              <a:blipFill>
                <a:blip r:embed="rId17"/>
                <a:stretch>
                  <a:fillRect l="-20000" t="-6667" r="-30000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TextBox 102">
            <a:extLst>
              <a:ext uri="{FF2B5EF4-FFF2-40B4-BE49-F238E27FC236}">
                <a16:creationId xmlns:a16="http://schemas.microsoft.com/office/drawing/2014/main" id="{ADF722E6-4D3F-E48A-720D-DDF4B1F3CF35}"/>
              </a:ext>
            </a:extLst>
          </p:cNvPr>
          <p:cNvSpPr txBox="1"/>
          <p:nvPr/>
        </p:nvSpPr>
        <p:spPr>
          <a:xfrm>
            <a:off x="5525299" y="3388854"/>
            <a:ext cx="9901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 dirty="0"/>
              <a:t>Analog</a:t>
            </a:r>
          </a:p>
          <a:p>
            <a:pPr algn="ctr"/>
            <a:r>
              <a:rPr lang="en-US" sz="1050" b="1" dirty="0"/>
              <a:t>Beamformer</a:t>
            </a:r>
            <a:endParaRPr lang="en-US" sz="1050" dirty="0"/>
          </a:p>
        </p:txBody>
      </p:sp>
      <p:sp>
        <p:nvSpPr>
          <p:cNvPr id="104" name="Left Brace 103">
            <a:extLst>
              <a:ext uri="{FF2B5EF4-FFF2-40B4-BE49-F238E27FC236}">
                <a16:creationId xmlns:a16="http://schemas.microsoft.com/office/drawing/2014/main" id="{7EC7B594-7569-FDDB-7E99-8F1DF516D2D6}"/>
              </a:ext>
            </a:extLst>
          </p:cNvPr>
          <p:cNvSpPr/>
          <p:nvPr/>
        </p:nvSpPr>
        <p:spPr>
          <a:xfrm>
            <a:off x="5489873" y="3895325"/>
            <a:ext cx="174039" cy="960869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5" name="Left Brace 104">
            <a:extLst>
              <a:ext uri="{FF2B5EF4-FFF2-40B4-BE49-F238E27FC236}">
                <a16:creationId xmlns:a16="http://schemas.microsoft.com/office/drawing/2014/main" id="{AB763D09-3F7F-1DF5-9D60-FF3A3323CDE0}"/>
              </a:ext>
            </a:extLst>
          </p:cNvPr>
          <p:cNvSpPr/>
          <p:nvPr/>
        </p:nvSpPr>
        <p:spPr>
          <a:xfrm>
            <a:off x="5489873" y="4929828"/>
            <a:ext cx="174039" cy="960869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88E09F4-5B9C-B789-527B-1FCE603AC507}"/>
                  </a:ext>
                </a:extLst>
              </p:cNvPr>
              <p:cNvSpPr txBox="1"/>
              <p:nvPr/>
            </p:nvSpPr>
            <p:spPr>
              <a:xfrm>
                <a:off x="7254417" y="5240461"/>
                <a:ext cx="747802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2 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m:rPr>
                        <m:nor/>
                      </m:rPr>
                      <a:rPr lang="en-US" sz="1050" dirty="0"/>
                      <m:t>x</m:t>
                    </m:r>
                    <m:r>
                      <a:rPr lang="en-US" sz="105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88E09F4-5B9C-B789-527B-1FCE603A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417" y="5240461"/>
                <a:ext cx="747802" cy="253916"/>
              </a:xfrm>
              <a:prstGeom prst="rect">
                <a:avLst/>
              </a:prstGeom>
              <a:blipFill>
                <a:blip r:embed="rId18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Rectangle 123">
            <a:extLst>
              <a:ext uri="{FF2B5EF4-FFF2-40B4-BE49-F238E27FC236}">
                <a16:creationId xmlns:a16="http://schemas.microsoft.com/office/drawing/2014/main" id="{ED8037BB-F0DA-FEBB-1719-95BD78B76FA4}"/>
              </a:ext>
            </a:extLst>
          </p:cNvPr>
          <p:cNvSpPr/>
          <p:nvPr/>
        </p:nvSpPr>
        <p:spPr>
          <a:xfrm>
            <a:off x="7378952" y="4498651"/>
            <a:ext cx="208325" cy="6155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0532D81-A78D-A4D1-19DC-1867158B00FD}"/>
              </a:ext>
            </a:extLst>
          </p:cNvPr>
          <p:cNvSpPr/>
          <p:nvPr/>
        </p:nvSpPr>
        <p:spPr>
          <a:xfrm>
            <a:off x="7438943" y="4553156"/>
            <a:ext cx="208325" cy="61556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95CDA3CB-5578-FAC3-1584-CAADA285FFBA}"/>
              </a:ext>
            </a:extLst>
          </p:cNvPr>
          <p:cNvSpPr/>
          <p:nvPr/>
        </p:nvSpPr>
        <p:spPr>
          <a:xfrm>
            <a:off x="8471133" y="3909578"/>
            <a:ext cx="129996" cy="14068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A2F849C-3AB6-04CD-463D-29545CDF5EE6}"/>
              </a:ext>
            </a:extLst>
          </p:cNvPr>
          <p:cNvCxnSpPr>
            <a:cxnSpLocks/>
            <a:stCxn id="208" idx="0"/>
          </p:cNvCxnSpPr>
          <p:nvPr/>
        </p:nvCxnSpPr>
        <p:spPr>
          <a:xfrm flipV="1">
            <a:off x="7205415" y="5637833"/>
            <a:ext cx="246942" cy="3862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2B823EF1-B227-5834-3196-AAC673202F19}"/>
              </a:ext>
            </a:extLst>
          </p:cNvPr>
          <p:cNvGrpSpPr/>
          <p:nvPr/>
        </p:nvGrpSpPr>
        <p:grpSpPr>
          <a:xfrm>
            <a:off x="9002745" y="1501143"/>
            <a:ext cx="881087" cy="1160726"/>
            <a:chOff x="10330673" y="1943277"/>
            <a:chExt cx="1066115" cy="1404478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7175AF1-E01B-1394-A6E1-FBA9988FDFD3}"/>
                </a:ext>
              </a:extLst>
            </p:cNvPr>
            <p:cNvSpPr/>
            <p:nvPr/>
          </p:nvSpPr>
          <p:spPr>
            <a:xfrm>
              <a:off x="10382305" y="2295254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C016293-7B2E-5A16-185A-312BC842E7AA}"/>
                </a:ext>
              </a:extLst>
            </p:cNvPr>
            <p:cNvSpPr/>
            <p:nvPr/>
          </p:nvSpPr>
          <p:spPr>
            <a:xfrm>
              <a:off x="10436150" y="2348400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0BA2C95-896F-DCAC-11C2-272B78C9C7DA}"/>
                </a:ext>
              </a:extLst>
            </p:cNvPr>
            <p:cNvSpPr/>
            <p:nvPr/>
          </p:nvSpPr>
          <p:spPr>
            <a:xfrm>
              <a:off x="10507406" y="2410927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99D10DF0-FBAB-A9A2-49D6-20C26E1B7E40}"/>
                </a:ext>
              </a:extLst>
            </p:cNvPr>
            <p:cNvSpPr/>
            <p:nvPr/>
          </p:nvSpPr>
          <p:spPr>
            <a:xfrm>
              <a:off x="10567397" y="2465432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5" name="Left Brace 144">
              <a:extLst>
                <a:ext uri="{FF2B5EF4-FFF2-40B4-BE49-F238E27FC236}">
                  <a16:creationId xmlns:a16="http://schemas.microsoft.com/office/drawing/2014/main" id="{8D1D0C06-3BE6-85BD-7C61-6BD18D98015A}"/>
                </a:ext>
              </a:extLst>
            </p:cNvPr>
            <p:cNvSpPr/>
            <p:nvPr/>
          </p:nvSpPr>
          <p:spPr>
            <a:xfrm rot="8495686">
              <a:off x="10712258" y="2063811"/>
              <a:ext cx="174039" cy="370456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6" name="Left Brace 145">
              <a:extLst>
                <a:ext uri="{FF2B5EF4-FFF2-40B4-BE49-F238E27FC236}">
                  <a16:creationId xmlns:a16="http://schemas.microsoft.com/office/drawing/2014/main" id="{3DD7276A-392D-0492-72A8-2B78A4EAA740}"/>
                </a:ext>
              </a:extLst>
            </p:cNvPr>
            <p:cNvSpPr/>
            <p:nvPr/>
          </p:nvSpPr>
          <p:spPr>
            <a:xfrm rot="10800000">
              <a:off x="10912407" y="2451524"/>
              <a:ext cx="174039" cy="448252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47" name="Left Brace 146">
              <a:extLst>
                <a:ext uri="{FF2B5EF4-FFF2-40B4-BE49-F238E27FC236}">
                  <a16:creationId xmlns:a16="http://schemas.microsoft.com/office/drawing/2014/main" id="{039B8CDA-BDD6-621A-A389-2ADB8609DA59}"/>
                </a:ext>
              </a:extLst>
            </p:cNvPr>
            <p:cNvSpPr/>
            <p:nvPr/>
          </p:nvSpPr>
          <p:spPr>
            <a:xfrm rot="16200000">
              <a:off x="10645100" y="2973492"/>
              <a:ext cx="112523" cy="20832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1DB333B4-A8CE-FB6C-1112-5ACA2EE7ACA2}"/>
                    </a:ext>
                  </a:extLst>
                </p:cNvPr>
                <p:cNvSpPr txBox="1"/>
                <p:nvPr/>
              </p:nvSpPr>
              <p:spPr>
                <a:xfrm>
                  <a:off x="11049474" y="2540893"/>
                  <a:ext cx="347314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05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83696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 </m:t>
                            </m:r>
                            <m:r>
                              <a:rPr kumimoji="0" lang="en-US" sz="10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𝑁</m:t>
                            </m:r>
                          </m:e>
                          <m:sub>
                            <m:r>
                              <a:rPr kumimoji="0" lang="en-US" sz="10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1DB333B4-A8CE-FB6C-1112-5ACA2EE7AC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9474" y="2540893"/>
                  <a:ext cx="347314" cy="253916"/>
                </a:xfrm>
                <a:prstGeom prst="rect">
                  <a:avLst/>
                </a:prstGeom>
                <a:blipFill>
                  <a:blip r:embed="rId19"/>
                  <a:stretch>
                    <a:fillRect r="-29787"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74686C9A-7A11-A06D-EA19-99077BD930DA}"/>
                </a:ext>
              </a:extLst>
            </p:cNvPr>
            <p:cNvSpPr txBox="1"/>
            <p:nvPr/>
          </p:nvSpPr>
          <p:spPr>
            <a:xfrm>
              <a:off x="10799278" y="1943277"/>
              <a:ext cx="26563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5FD3A151-1721-8CF9-1EE2-F2B6E9239DCE}"/>
                    </a:ext>
                  </a:extLst>
                </p:cNvPr>
                <p:cNvSpPr txBox="1"/>
                <p:nvPr/>
              </p:nvSpPr>
              <p:spPr>
                <a:xfrm>
                  <a:off x="10330673" y="3093839"/>
                  <a:ext cx="755773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05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5FD3A151-1721-8CF9-1EE2-F2B6E9239D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0673" y="3093839"/>
                  <a:ext cx="755773" cy="253916"/>
                </a:xfrm>
                <a:prstGeom prst="rect">
                  <a:avLst/>
                </a:prstGeom>
                <a:blipFill>
                  <a:blip r:embed="rId20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A81B09C-FCCB-B8B2-D0F8-ADD862CBC075}"/>
              </a:ext>
            </a:extLst>
          </p:cNvPr>
          <p:cNvCxnSpPr>
            <a:cxnSpLocks/>
            <a:endCxn id="152" idx="3"/>
          </p:cNvCxnSpPr>
          <p:nvPr/>
        </p:nvCxnSpPr>
        <p:spPr>
          <a:xfrm flipH="1">
            <a:off x="9609553" y="1507842"/>
            <a:ext cx="274279" cy="982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342C787-1A6B-5D4C-27F9-8AE7C29B1C56}"/>
              </a:ext>
            </a:extLst>
          </p:cNvPr>
          <p:cNvGrpSpPr/>
          <p:nvPr/>
        </p:nvGrpSpPr>
        <p:grpSpPr>
          <a:xfrm>
            <a:off x="7747648" y="4081777"/>
            <a:ext cx="979358" cy="1503596"/>
            <a:chOff x="8662048" y="4268738"/>
            <a:chExt cx="979358" cy="1129674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3621BA9-D85C-DC54-C881-6C5D49C86B65}"/>
                </a:ext>
              </a:extLst>
            </p:cNvPr>
            <p:cNvSpPr/>
            <p:nvPr/>
          </p:nvSpPr>
          <p:spPr>
            <a:xfrm>
              <a:off x="8662048" y="4268738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4639AF0-096B-67D6-B335-2FC4CF4D37D5}"/>
                </a:ext>
              </a:extLst>
            </p:cNvPr>
            <p:cNvSpPr/>
            <p:nvPr/>
          </p:nvSpPr>
          <p:spPr>
            <a:xfrm>
              <a:off x="8742011" y="4329355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30BD41CF-38CE-5ECD-DC8D-74944FA96051}"/>
                </a:ext>
              </a:extLst>
            </p:cNvPr>
            <p:cNvSpPr/>
            <p:nvPr/>
          </p:nvSpPr>
          <p:spPr>
            <a:xfrm>
              <a:off x="8809023" y="4392257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6676DBE9-0F5F-633E-7382-C42511405047}"/>
                </a:ext>
              </a:extLst>
            </p:cNvPr>
            <p:cNvSpPr/>
            <p:nvPr/>
          </p:nvSpPr>
          <p:spPr>
            <a:xfrm>
              <a:off x="8877293" y="4458415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7BABD84-B8B9-D77E-069C-43BB09FAE735}"/>
                </a:ext>
              </a:extLst>
            </p:cNvPr>
            <p:cNvSpPr/>
            <p:nvPr/>
          </p:nvSpPr>
          <p:spPr>
            <a:xfrm>
              <a:off x="8947534" y="4536124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7705F2A-8234-0B35-34B5-B6F93D4E9664}"/>
                </a:ext>
              </a:extLst>
            </p:cNvPr>
            <p:cNvSpPr/>
            <p:nvPr/>
          </p:nvSpPr>
          <p:spPr>
            <a:xfrm>
              <a:off x="9027497" y="4596741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02DB6D4F-DC06-8A86-A68A-6A27AAD37CC5}"/>
                </a:ext>
              </a:extLst>
            </p:cNvPr>
            <p:cNvSpPr/>
            <p:nvPr/>
          </p:nvSpPr>
          <p:spPr>
            <a:xfrm>
              <a:off x="9094509" y="4659643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D50D43A7-CB6D-61FB-B3D6-7F66D2FFB761}"/>
                </a:ext>
              </a:extLst>
            </p:cNvPr>
            <p:cNvSpPr/>
            <p:nvPr/>
          </p:nvSpPr>
          <p:spPr>
            <a:xfrm>
              <a:off x="9162779" y="4725801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6EEC587-281B-12E3-B747-7566109C75A8}"/>
                </a:ext>
              </a:extLst>
            </p:cNvPr>
            <p:cNvSpPr/>
            <p:nvPr/>
          </p:nvSpPr>
          <p:spPr>
            <a:xfrm>
              <a:off x="9217836" y="4792740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D5E2FCEF-C325-17F6-BE7A-4CA8C5F3A983}"/>
                </a:ext>
              </a:extLst>
            </p:cNvPr>
            <p:cNvSpPr/>
            <p:nvPr/>
          </p:nvSpPr>
          <p:spPr>
            <a:xfrm>
              <a:off x="9297799" y="4853357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4D6C36-75B2-3851-7C7A-0B913F619EFA}"/>
                </a:ext>
              </a:extLst>
            </p:cNvPr>
            <p:cNvSpPr/>
            <p:nvPr/>
          </p:nvSpPr>
          <p:spPr>
            <a:xfrm>
              <a:off x="9364811" y="4916259"/>
              <a:ext cx="208325" cy="41599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19C34600-B768-0469-A892-BA5F3698A3D0}"/>
                </a:ext>
              </a:extLst>
            </p:cNvPr>
            <p:cNvSpPr/>
            <p:nvPr/>
          </p:nvSpPr>
          <p:spPr>
            <a:xfrm>
              <a:off x="9433081" y="4982417"/>
              <a:ext cx="208325" cy="41599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CB20F5DB-36EB-4675-4CC8-56F56DD3F02C}"/>
                  </a:ext>
                </a:extLst>
              </p:cNvPr>
              <p:cNvSpPr txBox="1"/>
              <p:nvPr/>
            </p:nvSpPr>
            <p:spPr>
              <a:xfrm>
                <a:off x="7476072" y="3843788"/>
                <a:ext cx="146139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filter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size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:(1,1)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84" name="TextBox 183">
                <a:extLst>
                  <a:ext uri="{FF2B5EF4-FFF2-40B4-BE49-F238E27FC236}">
                    <a16:creationId xmlns:a16="http://schemas.microsoft.com/office/drawing/2014/main" id="{CB20F5DB-36EB-4675-4CC8-56F56DD3F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6072" y="3843788"/>
                <a:ext cx="1461399" cy="261610"/>
              </a:xfrm>
              <a:prstGeom prst="rect">
                <a:avLst/>
              </a:prstGeom>
              <a:blipFill>
                <a:blip r:embed="rId2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779C0B7E-21A7-BAFA-E101-80D055D924D2}"/>
              </a:ext>
            </a:extLst>
          </p:cNvPr>
          <p:cNvCxnSpPr>
            <a:cxnSpLocks/>
            <a:stCxn id="185" idx="0"/>
          </p:cNvCxnSpPr>
          <p:nvPr/>
        </p:nvCxnSpPr>
        <p:spPr>
          <a:xfrm>
            <a:off x="7543224" y="4646650"/>
            <a:ext cx="1135250" cy="3392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0E4CDD7-F06B-D122-2E81-A3F027835130}"/>
              </a:ext>
            </a:extLst>
          </p:cNvPr>
          <p:cNvCxnSpPr>
            <a:cxnSpLocks/>
            <a:stCxn id="125" idx="1"/>
            <a:endCxn id="186" idx="2"/>
          </p:cNvCxnSpPr>
          <p:nvPr/>
        </p:nvCxnSpPr>
        <p:spPr>
          <a:xfrm>
            <a:off x="7438943" y="4860937"/>
            <a:ext cx="1178414" cy="3294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AE4C4186-AD19-CAA2-7A61-18E093D2B7E7}"/>
                  </a:ext>
                </a:extLst>
              </p:cNvPr>
              <p:cNvSpPr txBox="1"/>
              <p:nvPr/>
            </p:nvSpPr>
            <p:spPr>
              <a:xfrm rot="3157752">
                <a:off x="8049536" y="4418409"/>
                <a:ext cx="81869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conv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layer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90" name="TextBox 189">
                <a:extLst>
                  <a:ext uri="{FF2B5EF4-FFF2-40B4-BE49-F238E27FC236}">
                    <a16:creationId xmlns:a16="http://schemas.microsoft.com/office/drawing/2014/main" id="{AE4C4186-AD19-CAA2-7A61-18E093D2B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157752">
                <a:off x="8049536" y="4418409"/>
                <a:ext cx="818693" cy="2616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TextBox 190">
            <a:extLst>
              <a:ext uri="{FF2B5EF4-FFF2-40B4-BE49-F238E27FC236}">
                <a16:creationId xmlns:a16="http://schemas.microsoft.com/office/drawing/2014/main" id="{2752A0EB-3D89-9BA9-542E-98E9061E1ED3}"/>
              </a:ext>
            </a:extLst>
          </p:cNvPr>
          <p:cNvSpPr txBox="1"/>
          <p:nvPr/>
        </p:nvSpPr>
        <p:spPr>
          <a:xfrm>
            <a:off x="6572425" y="4688326"/>
            <a:ext cx="81869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Mod(),</a:t>
            </a:r>
          </a:p>
          <a:p>
            <a:r>
              <a:rPr lang="en-US" sz="1050" dirty="0"/>
              <a:t>Phase()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F18187C7-08E2-8DDE-6B70-4D07D3643D88}"/>
              </a:ext>
            </a:extLst>
          </p:cNvPr>
          <p:cNvSpPr/>
          <p:nvPr/>
        </p:nvSpPr>
        <p:spPr>
          <a:xfrm>
            <a:off x="6584507" y="4666944"/>
            <a:ext cx="554929" cy="4426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Arrow: Right 192">
            <a:extLst>
              <a:ext uri="{FF2B5EF4-FFF2-40B4-BE49-F238E27FC236}">
                <a16:creationId xmlns:a16="http://schemas.microsoft.com/office/drawing/2014/main" id="{351FB575-1B5C-3B82-D6E2-D163FCC53048}"/>
              </a:ext>
            </a:extLst>
          </p:cNvPr>
          <p:cNvSpPr/>
          <p:nvPr/>
        </p:nvSpPr>
        <p:spPr>
          <a:xfrm>
            <a:off x="6351562" y="4826635"/>
            <a:ext cx="223477" cy="1389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Arrow: Right 193">
            <a:extLst>
              <a:ext uri="{FF2B5EF4-FFF2-40B4-BE49-F238E27FC236}">
                <a16:creationId xmlns:a16="http://schemas.microsoft.com/office/drawing/2014/main" id="{D2633679-2747-53AA-D3D4-A8DBE535C024}"/>
              </a:ext>
            </a:extLst>
          </p:cNvPr>
          <p:cNvSpPr/>
          <p:nvPr/>
        </p:nvSpPr>
        <p:spPr>
          <a:xfrm>
            <a:off x="7139437" y="4826635"/>
            <a:ext cx="223477" cy="1389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Arrow: Right 194">
            <a:extLst>
              <a:ext uri="{FF2B5EF4-FFF2-40B4-BE49-F238E27FC236}">
                <a16:creationId xmlns:a16="http://schemas.microsoft.com/office/drawing/2014/main" id="{68F46C01-8994-A5E1-D355-B03294619A49}"/>
              </a:ext>
            </a:extLst>
          </p:cNvPr>
          <p:cNvSpPr/>
          <p:nvPr/>
        </p:nvSpPr>
        <p:spPr>
          <a:xfrm>
            <a:off x="8717521" y="4832619"/>
            <a:ext cx="223477" cy="1389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66EFA48-6D7A-E97C-A310-43D846AECDBB}"/>
              </a:ext>
            </a:extLst>
          </p:cNvPr>
          <p:cNvSpPr/>
          <p:nvPr/>
        </p:nvSpPr>
        <p:spPr>
          <a:xfrm>
            <a:off x="8965445" y="4786561"/>
            <a:ext cx="554929" cy="22617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3944584-6DFD-C1C0-A75C-7E6DFE2A963F}"/>
              </a:ext>
            </a:extLst>
          </p:cNvPr>
          <p:cNvSpPr txBox="1"/>
          <p:nvPr/>
        </p:nvSpPr>
        <p:spPr>
          <a:xfrm>
            <a:off x="8968509" y="4761726"/>
            <a:ext cx="55979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flatten</a:t>
            </a:r>
          </a:p>
        </p:txBody>
      </p:sp>
      <p:sp>
        <p:nvSpPr>
          <p:cNvPr id="200" name="Arrow: Right 199">
            <a:extLst>
              <a:ext uri="{FF2B5EF4-FFF2-40B4-BE49-F238E27FC236}">
                <a16:creationId xmlns:a16="http://schemas.microsoft.com/office/drawing/2014/main" id="{A1341429-F555-7010-BD63-FD1F7E960A68}"/>
              </a:ext>
            </a:extLst>
          </p:cNvPr>
          <p:cNvSpPr/>
          <p:nvPr/>
        </p:nvSpPr>
        <p:spPr>
          <a:xfrm>
            <a:off x="9537021" y="4826635"/>
            <a:ext cx="223477" cy="13895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9B571DD-5C7A-6E19-6FF9-906A8DDEEE7A}"/>
                  </a:ext>
                </a:extLst>
              </p:cNvPr>
              <p:cNvSpPr txBox="1"/>
              <p:nvPr/>
            </p:nvSpPr>
            <p:spPr>
              <a:xfrm>
                <a:off x="8073034" y="5625847"/>
                <a:ext cx="877453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050" dirty="0"/>
                  <a:t>64 x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05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  <m:r>
                      <m:rPr>
                        <m:nor/>
                      </m:rPr>
                      <a:rPr lang="en-US" sz="1050" dirty="0"/>
                      <m:t>x</m:t>
                    </m:r>
                    <m:r>
                      <a:rPr lang="en-US" sz="105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204" name="TextBox 203">
                <a:extLst>
                  <a:ext uri="{FF2B5EF4-FFF2-40B4-BE49-F238E27FC236}">
                    <a16:creationId xmlns:a16="http://schemas.microsoft.com/office/drawing/2014/main" id="{29B571DD-5C7A-6E19-6FF9-906A8DDEE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3034" y="5625847"/>
                <a:ext cx="877453" cy="253916"/>
              </a:xfrm>
              <a:prstGeom prst="rect">
                <a:avLst/>
              </a:prstGeom>
              <a:blipFill>
                <a:blip r:embed="rId2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C658909B-BB08-BD94-1800-6394CED6FADA}"/>
                  </a:ext>
                </a:extLst>
              </p:cNvPr>
              <p:cNvSpPr txBox="1"/>
              <p:nvPr/>
            </p:nvSpPr>
            <p:spPr>
              <a:xfrm>
                <a:off x="6474715" y="6024087"/>
                <a:ext cx="1461399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channels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height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0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width</m:t>
                      </m:r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208" name="TextBox 207">
                <a:extLst>
                  <a:ext uri="{FF2B5EF4-FFF2-40B4-BE49-F238E27FC236}">
                    <a16:creationId xmlns:a16="http://schemas.microsoft.com/office/drawing/2014/main" id="{C658909B-BB08-BD94-1800-6394CED6F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715" y="6024087"/>
                <a:ext cx="1461399" cy="261610"/>
              </a:xfrm>
              <a:prstGeom prst="rect">
                <a:avLst/>
              </a:prstGeom>
              <a:blipFill>
                <a:blip r:embed="rId24"/>
                <a:stretch>
                  <a:fillRect r="-8750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1" name="Left Brace 210">
            <a:extLst>
              <a:ext uri="{FF2B5EF4-FFF2-40B4-BE49-F238E27FC236}">
                <a16:creationId xmlns:a16="http://schemas.microsoft.com/office/drawing/2014/main" id="{34392DE7-CBBF-5FBF-8FBB-3188D88435E3}"/>
              </a:ext>
            </a:extLst>
          </p:cNvPr>
          <p:cNvSpPr/>
          <p:nvPr/>
        </p:nvSpPr>
        <p:spPr>
          <a:xfrm rot="16200000">
            <a:off x="7483796" y="5169075"/>
            <a:ext cx="174039" cy="721915"/>
          </a:xfrm>
          <a:prstGeom prst="leftBrace">
            <a:avLst>
              <a:gd name="adj1" fmla="val 20416"/>
              <a:gd name="adj2" fmla="val 33112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1E546CF0-7EA9-CAC6-5CEB-0739E780643A}"/>
              </a:ext>
            </a:extLst>
          </p:cNvPr>
          <p:cNvSpPr/>
          <p:nvPr/>
        </p:nvSpPr>
        <p:spPr>
          <a:xfrm>
            <a:off x="8516725" y="4980566"/>
            <a:ext cx="201263" cy="2098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A75C020-4240-B80B-09B4-7A9D4CAFFB43}"/>
              </a:ext>
            </a:extLst>
          </p:cNvPr>
          <p:cNvSpPr/>
          <p:nvPr/>
        </p:nvSpPr>
        <p:spPr>
          <a:xfrm>
            <a:off x="7442592" y="4646650"/>
            <a:ext cx="201263" cy="20984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421741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3DC69-9AC2-E9E2-3AFD-4DEF46BD4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>
            <a:extLst>
              <a:ext uri="{FF2B5EF4-FFF2-40B4-BE49-F238E27FC236}">
                <a16:creationId xmlns:a16="http://schemas.microsoft.com/office/drawing/2014/main" id="{B5F08A5A-0103-C245-4B1D-BAA697A48E71}"/>
              </a:ext>
            </a:extLst>
          </p:cNvPr>
          <p:cNvGrpSpPr/>
          <p:nvPr/>
        </p:nvGrpSpPr>
        <p:grpSpPr>
          <a:xfrm>
            <a:off x="2615201" y="1508348"/>
            <a:ext cx="6239499" cy="3569545"/>
            <a:chOff x="2615201" y="1508348"/>
            <a:chExt cx="6239499" cy="356954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0FE1173-0E3E-183D-F881-93CDA8F00742}"/>
                </a:ext>
              </a:extLst>
            </p:cNvPr>
            <p:cNvSpPr/>
            <p:nvPr/>
          </p:nvSpPr>
          <p:spPr>
            <a:xfrm>
              <a:off x="2615201" y="1508348"/>
              <a:ext cx="1898654" cy="3569545"/>
            </a:xfrm>
            <a:prstGeom prst="roundRect">
              <a:avLst>
                <a:gd name="adj" fmla="val 3699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A4FB2EA-CE11-09E5-47AB-8625272B7FFD}"/>
                </a:ext>
              </a:extLst>
            </p:cNvPr>
            <p:cNvSpPr/>
            <p:nvPr/>
          </p:nvSpPr>
          <p:spPr>
            <a:xfrm>
              <a:off x="4576276" y="1508349"/>
              <a:ext cx="4175097" cy="3569544"/>
            </a:xfrm>
            <a:prstGeom prst="roundRect">
              <a:avLst>
                <a:gd name="adj" fmla="val 1580"/>
              </a:avLst>
            </a:prstGeom>
            <a:solidFill>
              <a:schemeClr val="tx2">
                <a:lumMod val="10000"/>
                <a:lumOff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7FBE07CE-CC1B-7151-9E2F-2B7076741949}"/>
                </a:ext>
              </a:extLst>
            </p:cNvPr>
            <p:cNvSpPr/>
            <p:nvPr/>
          </p:nvSpPr>
          <p:spPr>
            <a:xfrm>
              <a:off x="4781009" y="2078072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96AD0F5B-DDE9-24EE-A2BD-55D6C5A7EB0C}"/>
                </a:ext>
              </a:extLst>
            </p:cNvPr>
            <p:cNvSpPr/>
            <p:nvPr/>
          </p:nvSpPr>
          <p:spPr>
            <a:xfrm>
              <a:off x="4886234" y="2078072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035D21-82A6-2682-A476-946076503435}"/>
                    </a:ext>
                  </a:extLst>
                </p:cNvPr>
                <p:cNvSpPr txBox="1"/>
                <p:nvPr/>
              </p:nvSpPr>
              <p:spPr>
                <a:xfrm>
                  <a:off x="3650703" y="3449689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5035D21-82A6-2682-A476-946076503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03" y="3449689"/>
                  <a:ext cx="680097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41BF9AC-1389-35A8-F899-5A36A780D10A}"/>
                    </a:ext>
                  </a:extLst>
                </p:cNvPr>
                <p:cNvSpPr txBox="1"/>
                <p:nvPr/>
              </p:nvSpPr>
              <p:spPr>
                <a:xfrm>
                  <a:off x="3042015" y="3919385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41BF9AC-1389-35A8-F899-5A36A780D1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2015" y="3919385"/>
                  <a:ext cx="680097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0395FD-0AE5-BE98-FEC3-A953DE598E90}"/>
                </a:ext>
              </a:extLst>
            </p:cNvPr>
            <p:cNvSpPr txBox="1"/>
            <p:nvPr/>
          </p:nvSpPr>
          <p:spPr>
            <a:xfrm>
              <a:off x="6448066" y="1552518"/>
              <a:ext cx="23381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Localizing Network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E429124-DCB5-203C-E9C5-124E7D15D314}"/>
                    </a:ext>
                  </a:extLst>
                </p:cNvPr>
                <p:cNvSpPr txBox="1"/>
                <p:nvPr/>
              </p:nvSpPr>
              <p:spPr>
                <a:xfrm>
                  <a:off x="8422149" y="2817759"/>
                  <a:ext cx="299589" cy="2566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E429124-DCB5-203C-E9C5-124E7D15D3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149" y="2817759"/>
                  <a:ext cx="299589" cy="256609"/>
                </a:xfrm>
                <a:prstGeom prst="rect">
                  <a:avLst/>
                </a:prstGeom>
                <a:blipFill>
                  <a:blip r:embed="rId4"/>
                  <a:stretch>
                    <a:fillRect t="-19048" r="-63265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B062A9-F26D-4505-7254-DD2E2555A284}"/>
                    </a:ext>
                  </a:extLst>
                </p:cNvPr>
                <p:cNvSpPr txBox="1"/>
                <p:nvPr/>
              </p:nvSpPr>
              <p:spPr>
                <a:xfrm>
                  <a:off x="8422149" y="3040920"/>
                  <a:ext cx="20832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5B062A9-F26D-4505-7254-DD2E2555A2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149" y="3040920"/>
                  <a:ext cx="208325" cy="338554"/>
                </a:xfrm>
                <a:prstGeom prst="rect">
                  <a:avLst/>
                </a:prstGeom>
                <a:blipFill>
                  <a:blip r:embed="rId5"/>
                  <a:stretch>
                    <a:fillRect r="-3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155CDBA-ACF0-A974-1A66-BDC7FB06C966}"/>
                    </a:ext>
                  </a:extLst>
                </p:cNvPr>
                <p:cNvSpPr txBox="1"/>
                <p:nvPr/>
              </p:nvSpPr>
              <p:spPr>
                <a:xfrm>
                  <a:off x="2675255" y="2494046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155CDBA-ACF0-A974-1A66-BDC7FB06C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255" y="2494046"/>
                  <a:ext cx="299589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22449" t="-3333" r="-3469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DC22953-F4A5-208B-3DCF-5049861C496E}"/>
                    </a:ext>
                  </a:extLst>
                </p:cNvPr>
                <p:cNvSpPr txBox="1"/>
                <p:nvPr/>
              </p:nvSpPr>
              <p:spPr>
                <a:xfrm>
                  <a:off x="2668931" y="3412798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DC22953-F4A5-208B-3DCF-5049861C4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931" y="3412798"/>
                  <a:ext cx="299589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0408" t="-6667" r="-30612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21BE728E-B10D-B82E-D837-AB068C02F147}"/>
                </a:ext>
              </a:extLst>
            </p:cNvPr>
            <p:cNvSpPr/>
            <p:nvPr/>
          </p:nvSpPr>
          <p:spPr>
            <a:xfrm>
              <a:off x="3054945" y="2167403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7A8F0A0-A8F4-05A5-54AB-A1146E5854D3}"/>
                </a:ext>
              </a:extLst>
            </p:cNvPr>
            <p:cNvSpPr txBox="1"/>
            <p:nvPr/>
          </p:nvSpPr>
          <p:spPr>
            <a:xfrm>
              <a:off x="6069791" y="2723139"/>
              <a:ext cx="6528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flatten</a:t>
              </a:r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430516DB-ED1D-4977-4A35-BAA5451DA361}"/>
                </a:ext>
              </a:extLst>
            </p:cNvPr>
            <p:cNvSpPr/>
            <p:nvPr/>
          </p:nvSpPr>
          <p:spPr>
            <a:xfrm>
              <a:off x="5523684" y="2521072"/>
              <a:ext cx="484669" cy="942553"/>
            </a:xfrm>
            <a:prstGeom prst="cube">
              <a:avLst>
                <a:gd name="adj" fmla="val 60532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3FFA0E18-EE7B-3212-CBD2-B54613AFBE49}"/>
                </a:ext>
              </a:extLst>
            </p:cNvPr>
            <p:cNvSpPr/>
            <p:nvPr/>
          </p:nvSpPr>
          <p:spPr>
            <a:xfrm>
              <a:off x="5751114" y="2527952"/>
              <a:ext cx="324693" cy="942554"/>
            </a:xfrm>
            <a:prstGeom prst="cube">
              <a:avLst>
                <a:gd name="adj" fmla="val 87648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F5271E3C-8DEA-96FE-E819-8860DC5F35AC}"/>
                </a:ext>
              </a:extLst>
            </p:cNvPr>
            <p:cNvSpPr/>
            <p:nvPr/>
          </p:nvSpPr>
          <p:spPr>
            <a:xfrm>
              <a:off x="4254593" y="2975686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F1FD4F2F-59AB-8972-2303-804EC2F0DDD2}"/>
                </a:ext>
              </a:extLst>
            </p:cNvPr>
            <p:cNvSpPr/>
            <p:nvPr/>
          </p:nvSpPr>
          <p:spPr>
            <a:xfrm>
              <a:off x="6138310" y="2975686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570BF3-B968-6573-9BB8-3BA013F33094}"/>
                </a:ext>
              </a:extLst>
            </p:cNvPr>
            <p:cNvSpPr txBox="1"/>
            <p:nvPr/>
          </p:nvSpPr>
          <p:spPr>
            <a:xfrm>
              <a:off x="4133111" y="2744748"/>
              <a:ext cx="8025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reshape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B5C4DBD-1BAC-8D24-C253-5BC2F5CC3D61}"/>
                </a:ext>
              </a:extLst>
            </p:cNvPr>
            <p:cNvSpPr txBox="1"/>
            <p:nvPr/>
          </p:nvSpPr>
          <p:spPr>
            <a:xfrm>
              <a:off x="5303135" y="1810707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76A6E4-262A-8040-CD12-96C67A2AB2D1}"/>
                </a:ext>
              </a:extLst>
            </p:cNvPr>
            <p:cNvSpPr txBox="1"/>
            <p:nvPr/>
          </p:nvSpPr>
          <p:spPr>
            <a:xfrm>
              <a:off x="5752439" y="2230601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711A6D-99C4-EC67-7F13-262C5381242D}"/>
                </a:ext>
              </a:extLst>
            </p:cNvPr>
            <p:cNvSpPr txBox="1"/>
            <p:nvPr/>
          </p:nvSpPr>
          <p:spPr>
            <a:xfrm>
              <a:off x="6457564" y="1949047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9EFC70-0599-21A0-FE86-EBC70B968989}"/>
                </a:ext>
              </a:extLst>
            </p:cNvPr>
            <p:cNvSpPr txBox="1"/>
            <p:nvPr/>
          </p:nvSpPr>
          <p:spPr>
            <a:xfrm>
              <a:off x="7085218" y="2186498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551F97-73E0-1AA1-BBE6-A72C404605BF}"/>
                </a:ext>
              </a:extLst>
            </p:cNvPr>
            <p:cNvSpPr txBox="1"/>
            <p:nvPr/>
          </p:nvSpPr>
          <p:spPr>
            <a:xfrm>
              <a:off x="8088044" y="2569713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401D57E-F746-6DF9-AF9D-B697487F48D0}"/>
                    </a:ext>
                  </a:extLst>
                </p:cNvPr>
                <p:cNvSpPr txBox="1"/>
                <p:nvPr/>
              </p:nvSpPr>
              <p:spPr>
                <a:xfrm>
                  <a:off x="4541386" y="4008314"/>
                  <a:ext cx="106110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32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401D57E-F746-6DF9-AF9D-B697487F48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386" y="4008314"/>
                  <a:ext cx="106110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75"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0F72A-3554-F201-FE70-AB1A1B990940}"/>
                </a:ext>
              </a:extLst>
            </p:cNvPr>
            <p:cNvSpPr txBox="1"/>
            <p:nvPr/>
          </p:nvSpPr>
          <p:spPr>
            <a:xfrm>
              <a:off x="6498872" y="3938537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41D073-31B8-F395-802F-A8E826B75989}"/>
                </a:ext>
              </a:extLst>
            </p:cNvPr>
            <p:cNvSpPr txBox="1"/>
            <p:nvPr/>
          </p:nvSpPr>
          <p:spPr>
            <a:xfrm>
              <a:off x="7065424" y="3672125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4DF9E80-E5AA-E3E7-5F0E-A0ABB604DFE4}"/>
                </a:ext>
              </a:extLst>
            </p:cNvPr>
            <p:cNvSpPr txBox="1"/>
            <p:nvPr/>
          </p:nvSpPr>
          <p:spPr>
            <a:xfrm>
              <a:off x="7614629" y="3470506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8119E66-7E4C-6AA3-996E-D4A0F63D8DB6}"/>
                </a:ext>
              </a:extLst>
            </p:cNvPr>
            <p:cNvGrpSpPr/>
            <p:nvPr/>
          </p:nvGrpSpPr>
          <p:grpSpPr>
            <a:xfrm>
              <a:off x="6621635" y="2213935"/>
              <a:ext cx="1790852" cy="1684172"/>
              <a:chOff x="3676574" y="1684580"/>
              <a:chExt cx="1790852" cy="1684172"/>
            </a:xfrm>
            <a:solidFill>
              <a:schemeClr val="tx1"/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0DDBCE8F-DE50-001D-FBD5-0147FB1FE9AA}"/>
                  </a:ext>
                </a:extLst>
              </p:cNvPr>
              <p:cNvGrpSpPr/>
              <p:nvPr/>
            </p:nvGrpSpPr>
            <p:grpSpPr>
              <a:xfrm>
                <a:off x="3676574" y="1684580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9C8C0118-64ED-7D7E-B089-EED37A494124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F2F53BE8-708F-F05D-F32B-3018D2E40EBE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8DC897EC-BE0A-BE56-1140-0A97C19E4CCE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A0FF6D0A-5042-D33C-B6D5-4A590E75E62E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C83C80A-D8EF-C4A2-1956-DD4987792C80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893BAACD-31C4-6E5B-90FA-13B2E8B10749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7449A6AB-B8FC-7C95-36DD-B81FA2FC3603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FBF2316C-EA5A-7D6A-2BD8-F5FD41CEDB94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47C57DD-873E-8D9F-6157-968A384B7680}"/>
                  </a:ext>
                </a:extLst>
              </p:cNvPr>
              <p:cNvSpPr/>
              <p:nvPr/>
            </p:nvSpPr>
            <p:spPr>
              <a:xfrm>
                <a:off x="4236644" y="21341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9CE07BE9-2835-EB5E-9261-D0B14FA2F65C}"/>
                  </a:ext>
                </a:extLst>
              </p:cNvPr>
              <p:cNvSpPr/>
              <p:nvPr/>
            </p:nvSpPr>
            <p:spPr>
              <a:xfrm>
                <a:off x="4236644" y="23589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4866D10F-E376-4066-3B3F-7281CCF5889B}"/>
                  </a:ext>
                </a:extLst>
              </p:cNvPr>
              <p:cNvSpPr/>
              <p:nvPr/>
            </p:nvSpPr>
            <p:spPr>
              <a:xfrm>
                <a:off x="4236644" y="258374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1ADCF2-09E5-BAC1-677B-BC379B69EE04}"/>
                  </a:ext>
                </a:extLst>
              </p:cNvPr>
              <p:cNvSpPr/>
              <p:nvPr/>
            </p:nvSpPr>
            <p:spPr>
              <a:xfrm>
                <a:off x="4236644" y="280853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250D4833-277F-F780-DFE3-3EAAF2F42AB4}"/>
                  </a:ext>
                </a:extLst>
              </p:cNvPr>
              <p:cNvCxnSpPr>
                <a:cxnSpLocks/>
                <a:stCxn id="103" idx="6"/>
                <a:endCxn id="51" idx="2"/>
              </p:cNvCxnSpPr>
              <p:nvPr/>
            </p:nvCxnSpPr>
            <p:spPr>
              <a:xfrm>
                <a:off x="3787216" y="173990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00F182E0-6894-444E-30DC-6F4C334CF70B}"/>
                  </a:ext>
                </a:extLst>
              </p:cNvPr>
              <p:cNvCxnSpPr>
                <a:cxnSpLocks/>
                <a:stCxn id="105" idx="6"/>
                <a:endCxn id="51" idx="2"/>
              </p:cNvCxnSpPr>
              <p:nvPr/>
            </p:nvCxnSpPr>
            <p:spPr>
              <a:xfrm>
                <a:off x="378721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A4F392AA-17B5-0F29-4FBA-5FEF453C33CC}"/>
                  </a:ext>
                </a:extLst>
              </p:cNvPr>
              <p:cNvCxnSpPr>
                <a:cxnSpLocks/>
                <a:stCxn id="106" idx="6"/>
                <a:endCxn id="51" idx="2"/>
              </p:cNvCxnSpPr>
              <p:nvPr/>
            </p:nvCxnSpPr>
            <p:spPr>
              <a:xfrm>
                <a:off x="378721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858CAD53-B31B-2AFE-D1DE-EC87270DA43B}"/>
                  </a:ext>
                </a:extLst>
              </p:cNvPr>
              <p:cNvCxnSpPr>
                <a:cxnSpLocks/>
                <a:stCxn id="107" idx="6"/>
                <a:endCxn id="51" idx="2"/>
              </p:cNvCxnSpPr>
              <p:nvPr/>
            </p:nvCxnSpPr>
            <p:spPr>
              <a:xfrm flipV="1"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82754F3B-C492-4116-C7BA-C943A1CE957A}"/>
                  </a:ext>
                </a:extLst>
              </p:cNvPr>
              <p:cNvCxnSpPr>
                <a:cxnSpLocks/>
                <a:stCxn id="108" idx="6"/>
                <a:endCxn id="51" idx="2"/>
              </p:cNvCxnSpPr>
              <p:nvPr/>
            </p:nvCxnSpPr>
            <p:spPr>
              <a:xfrm flipV="1">
                <a:off x="378721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02A56B22-5927-8C8F-A8BE-1ADA5406F525}"/>
                  </a:ext>
                </a:extLst>
              </p:cNvPr>
              <p:cNvCxnSpPr>
                <a:cxnSpLocks/>
                <a:stCxn id="109" idx="6"/>
                <a:endCxn id="51" idx="2"/>
              </p:cNvCxnSpPr>
              <p:nvPr/>
            </p:nvCxnSpPr>
            <p:spPr>
              <a:xfrm flipV="1">
                <a:off x="378721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2C3911C-3B14-3A44-8E04-751F6AB37F74}"/>
                  </a:ext>
                </a:extLst>
              </p:cNvPr>
              <p:cNvCxnSpPr>
                <a:cxnSpLocks/>
                <a:stCxn id="110" idx="6"/>
                <a:endCxn id="51" idx="2"/>
              </p:cNvCxnSpPr>
              <p:nvPr/>
            </p:nvCxnSpPr>
            <p:spPr>
              <a:xfrm flipV="1"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E8BBB15F-F4F6-118C-A0E8-47EE3BE58E69}"/>
                  </a:ext>
                </a:extLst>
              </p:cNvPr>
              <p:cNvCxnSpPr>
                <a:cxnSpLocks/>
                <a:stCxn id="111" idx="6"/>
                <a:endCxn id="51" idx="2"/>
              </p:cNvCxnSpPr>
              <p:nvPr/>
            </p:nvCxnSpPr>
            <p:spPr>
              <a:xfrm flipV="1">
                <a:off x="3787216" y="218948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2030F496-085A-51AE-AF92-4230D0B4DEA0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0" name="Straight Arrow Connector 449">
                <a:extLst>
                  <a:ext uri="{FF2B5EF4-FFF2-40B4-BE49-F238E27FC236}">
                    <a16:creationId xmlns:a16="http://schemas.microsoft.com/office/drawing/2014/main" id="{E3AA2D5D-5258-E3C8-DE45-D3D9487F30E7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17F35BF2-E7BC-EC69-9F45-685CD8357F34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0BA7D30D-7682-51F0-36F6-86A27E6F8A4C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 flipV="1">
                <a:off x="378721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2C5BBC57-E7D3-2376-2E87-EA5D086CD03E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61F937A8-92EA-80CF-3495-99B37B965DF9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37182E59-D3BC-60F8-C909-318B5E56064F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41427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4C3A6717-FAB4-7EA4-EF43-C70DC229F642}"/>
                  </a:ext>
                </a:extLst>
              </p:cNvPr>
              <p:cNvCxnSpPr>
                <a:cxnSpLocks/>
                <a:stCxn id="103" idx="6"/>
              </p:cNvCxnSpPr>
              <p:nvPr/>
            </p:nvCxnSpPr>
            <p:spPr>
              <a:xfrm>
                <a:off x="3787216" y="173990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EAF7984E-0BD9-1D29-EF02-81CD7D7600DD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FDEB152C-BFA2-6A78-92EA-37E3DC19E69A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>
                <a:extLst>
                  <a:ext uri="{FF2B5EF4-FFF2-40B4-BE49-F238E27FC236}">
                    <a16:creationId xmlns:a16="http://schemas.microsoft.com/office/drawing/2014/main" id="{BBB81553-AA1D-BFDB-2D2D-F3EACD4F72B5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 flipV="1">
                <a:off x="378721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5E696351-F92C-2D72-9F9F-A61924CE1AE8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34A95CBF-3999-64CE-F3D8-B8D14E60E22C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42FDF728-3096-3C5E-D165-C5B996F306F8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631245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3" name="Straight Arrow Connector 462">
                <a:extLst>
                  <a:ext uri="{FF2B5EF4-FFF2-40B4-BE49-F238E27FC236}">
                    <a16:creationId xmlns:a16="http://schemas.microsoft.com/office/drawing/2014/main" id="{89654C1A-AC8A-15F1-6A55-8BCD14CE8F99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4" name="Straight Arrow Connector 463">
                <a:extLst>
                  <a:ext uri="{FF2B5EF4-FFF2-40B4-BE49-F238E27FC236}">
                    <a16:creationId xmlns:a16="http://schemas.microsoft.com/office/drawing/2014/main" id="{2968AF51-6DED-7FE3-C4E7-FFAFB7871BD9}"/>
                  </a:ext>
                </a:extLst>
              </p:cNvPr>
              <p:cNvCxnSpPr>
                <a:cxnSpLocks/>
                <a:stCxn id="103" idx="6"/>
              </p:cNvCxnSpPr>
              <p:nvPr/>
            </p:nvCxnSpPr>
            <p:spPr>
              <a:xfrm>
                <a:off x="3787216" y="1739901"/>
                <a:ext cx="449428" cy="89134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5DA61DDC-5A56-771B-C688-A855C60F04B9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5ACC231C-6205-DCFF-0AED-63FDD84DBF38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>
                <a:off x="378721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7" name="Straight Arrow Connector 466">
                <a:extLst>
                  <a:ext uri="{FF2B5EF4-FFF2-40B4-BE49-F238E27FC236}">
                    <a16:creationId xmlns:a16="http://schemas.microsoft.com/office/drawing/2014/main" id="{501BBFB6-8DD4-E38A-66C5-838B061BD004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8" name="Straight Arrow Connector 467">
                <a:extLst>
                  <a:ext uri="{FF2B5EF4-FFF2-40B4-BE49-F238E27FC236}">
                    <a16:creationId xmlns:a16="http://schemas.microsoft.com/office/drawing/2014/main" id="{0C90838E-5A3C-135E-8D92-CA766E4848E2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Straight Arrow Connector 468">
                <a:extLst>
                  <a:ext uri="{FF2B5EF4-FFF2-40B4-BE49-F238E27FC236}">
                    <a16:creationId xmlns:a16="http://schemas.microsoft.com/office/drawing/2014/main" id="{1A90FCFF-E7A3-9D17-B548-947EBEF5CEAE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856034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0" name="Straight Arrow Connector 469">
                <a:extLst>
                  <a:ext uri="{FF2B5EF4-FFF2-40B4-BE49-F238E27FC236}">
                    <a16:creationId xmlns:a16="http://schemas.microsoft.com/office/drawing/2014/main" id="{B2D15D28-0B82-E620-AFD7-4C28F05D9D00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87DE6ADF-F41A-E70D-2814-BE0F80A4B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7216" y="1743809"/>
                <a:ext cx="449428" cy="1112225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CA73CE6E-5F6F-A14B-91C9-1676C9F122E1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36CDCB8C-E92E-B1ED-A4A1-3792D8B4AFAD}"/>
                  </a:ext>
                </a:extLst>
              </p:cNvPr>
              <p:cNvGrpSpPr/>
              <p:nvPr/>
            </p:nvGrpSpPr>
            <p:grpSpPr>
              <a:xfrm>
                <a:off x="479671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F4A98F86-B025-3364-EA26-E0FF75BE38E3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1D36E25D-2D20-3A3C-E877-F41EE64875A5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8539E8F8-1DFB-2CF8-540B-7706988E67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5" name="Straight Arrow Connector 474">
                <a:extLst>
                  <a:ext uri="{FF2B5EF4-FFF2-40B4-BE49-F238E27FC236}">
                    <a16:creationId xmlns:a16="http://schemas.microsoft.com/office/drawing/2014/main" id="{F3D05EF5-DF95-5D9F-05E8-276B1E8EC5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>
                <a:extLst>
                  <a:ext uri="{FF2B5EF4-FFF2-40B4-BE49-F238E27FC236}">
                    <a16:creationId xmlns:a16="http://schemas.microsoft.com/office/drawing/2014/main" id="{A42C9D0B-EAC0-5F9E-3F1C-74DEE31501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7" name="Straight Arrow Connector 476">
                <a:extLst>
                  <a:ext uri="{FF2B5EF4-FFF2-40B4-BE49-F238E27FC236}">
                    <a16:creationId xmlns:a16="http://schemas.microsoft.com/office/drawing/2014/main" id="{5665CF55-E58D-1E46-BE65-CF459D38A8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>
                <a:extLst>
                  <a:ext uri="{FF2B5EF4-FFF2-40B4-BE49-F238E27FC236}">
                    <a16:creationId xmlns:a16="http://schemas.microsoft.com/office/drawing/2014/main" id="{77D77055-CA8B-1342-531E-EFB2355868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9" name="Straight Arrow Connector 478">
                <a:extLst>
                  <a:ext uri="{FF2B5EF4-FFF2-40B4-BE49-F238E27FC236}">
                    <a16:creationId xmlns:a16="http://schemas.microsoft.com/office/drawing/2014/main" id="{7476D3C5-4823-E07C-5BD9-573764B43C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74BC3113-A3C2-9EF6-0A02-F4E4ADC3A6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4E2F5867-43F8-D9D1-FA89-F207F5F64E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8FFEFC9D-7757-C3FA-DD0B-74B2CE2BE199}"/>
                  </a:ext>
                </a:extLst>
              </p:cNvPr>
              <p:cNvGrpSpPr/>
              <p:nvPr/>
            </p:nvGrpSpPr>
            <p:grpSpPr>
              <a:xfrm>
                <a:off x="4796714" y="2134160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143EADA8-C85E-F8F4-1DE1-FC632067A601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27BA5E87-2FC1-D938-A852-A37A5EBDF05C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97D4E518-C590-995C-2BD5-1F688E628CE4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D255E37-CEE2-9BAD-58E4-6BF01DFD6498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85" name="Straight Arrow Connector 484">
                <a:extLst>
                  <a:ext uri="{FF2B5EF4-FFF2-40B4-BE49-F238E27FC236}">
                    <a16:creationId xmlns:a16="http://schemas.microsoft.com/office/drawing/2014/main" id="{13D146F0-B520-F768-E764-2B3067908633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>
                <a:off x="434728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Straight Arrow Connector 486">
                <a:extLst>
                  <a:ext uri="{FF2B5EF4-FFF2-40B4-BE49-F238E27FC236}">
                    <a16:creationId xmlns:a16="http://schemas.microsoft.com/office/drawing/2014/main" id="{41E35FA2-EF62-F71F-F46F-4448780EEDA0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8" name="Straight Arrow Connector 487">
                <a:extLst>
                  <a:ext uri="{FF2B5EF4-FFF2-40B4-BE49-F238E27FC236}">
                    <a16:creationId xmlns:a16="http://schemas.microsoft.com/office/drawing/2014/main" id="{4AB7015D-1202-76EF-685D-A0908F89D3F0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Straight Arrow Connector 490">
                <a:extLst>
                  <a:ext uri="{FF2B5EF4-FFF2-40B4-BE49-F238E27FC236}">
                    <a16:creationId xmlns:a16="http://schemas.microsoft.com/office/drawing/2014/main" id="{7C887C95-FAD2-90EF-8D6F-137B92761E07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Straight Arrow Connector 491">
                <a:extLst>
                  <a:ext uri="{FF2B5EF4-FFF2-40B4-BE49-F238E27FC236}">
                    <a16:creationId xmlns:a16="http://schemas.microsoft.com/office/drawing/2014/main" id="{8CB833F1-0FAE-8D00-9DD6-D78538E512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3" name="Straight Arrow Connector 492">
                <a:extLst>
                  <a:ext uri="{FF2B5EF4-FFF2-40B4-BE49-F238E27FC236}">
                    <a16:creationId xmlns:a16="http://schemas.microsoft.com/office/drawing/2014/main" id="{520AD235-C4B8-FC24-5C1E-FAFF841621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>
                <a:extLst>
                  <a:ext uri="{FF2B5EF4-FFF2-40B4-BE49-F238E27FC236}">
                    <a16:creationId xmlns:a16="http://schemas.microsoft.com/office/drawing/2014/main" id="{38BEFA6F-0375-A08B-4CE3-59BD6F632E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>
                <a:extLst>
                  <a:ext uri="{FF2B5EF4-FFF2-40B4-BE49-F238E27FC236}">
                    <a16:creationId xmlns:a16="http://schemas.microsoft.com/office/drawing/2014/main" id="{0DF1A900-2108-CECC-A798-524BFF1883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6" name="Straight Arrow Connector 495">
                <a:extLst>
                  <a:ext uri="{FF2B5EF4-FFF2-40B4-BE49-F238E27FC236}">
                    <a16:creationId xmlns:a16="http://schemas.microsoft.com/office/drawing/2014/main" id="{8221D621-D967-4D00-3D30-61CE5F8F4B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7" name="Straight Arrow Connector 496">
                <a:extLst>
                  <a:ext uri="{FF2B5EF4-FFF2-40B4-BE49-F238E27FC236}">
                    <a16:creationId xmlns:a16="http://schemas.microsoft.com/office/drawing/2014/main" id="{E7B7D953-F720-18F0-6534-4F789CC327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>
                <a:extLst>
                  <a:ext uri="{FF2B5EF4-FFF2-40B4-BE49-F238E27FC236}">
                    <a16:creationId xmlns:a16="http://schemas.microsoft.com/office/drawing/2014/main" id="{DCDF023D-1B6D-96C9-16B6-4A7104BE32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>
                <a:extLst>
                  <a:ext uri="{FF2B5EF4-FFF2-40B4-BE49-F238E27FC236}">
                    <a16:creationId xmlns:a16="http://schemas.microsoft.com/office/drawing/2014/main" id="{692E37D0-2F13-35FA-01AB-9DFD668E54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A2F48DE0-91D5-3EAA-115E-934A24983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150D6ECF-E98F-1F56-3310-BF73C0832D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93C6062B-611E-B971-E0E0-45ACA3DAAD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3" name="Straight Arrow Connector 502">
                <a:extLst>
                  <a:ext uri="{FF2B5EF4-FFF2-40B4-BE49-F238E27FC236}">
                    <a16:creationId xmlns:a16="http://schemas.microsoft.com/office/drawing/2014/main" id="{BC53A4D6-C985-FA5B-90C1-C92B1CF67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5F275EDE-D184-AB29-803A-A7654DAC8CED}"/>
                  </a:ext>
                </a:extLst>
              </p:cNvPr>
              <p:cNvGrpSpPr/>
              <p:nvPr/>
            </p:nvGrpSpPr>
            <p:grpSpPr>
              <a:xfrm>
                <a:off x="535678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284829D-5093-5F9F-B27B-3BD013CE3518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5C8D3307-FE2F-6132-DB12-BC2E92FCC6BF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5" name="Straight Arrow Connector 504">
                <a:extLst>
                  <a:ext uri="{FF2B5EF4-FFF2-40B4-BE49-F238E27FC236}">
                    <a16:creationId xmlns:a16="http://schemas.microsoft.com/office/drawing/2014/main" id="{BF84209B-5EDE-4D07-DB05-06400E3C5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6" name="Straight Arrow Connector 505">
                <a:extLst>
                  <a:ext uri="{FF2B5EF4-FFF2-40B4-BE49-F238E27FC236}">
                    <a16:creationId xmlns:a16="http://schemas.microsoft.com/office/drawing/2014/main" id="{D04339DC-E2C1-FEC7-5EDC-124836B55E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>
                <a:extLst>
                  <a:ext uri="{FF2B5EF4-FFF2-40B4-BE49-F238E27FC236}">
                    <a16:creationId xmlns:a16="http://schemas.microsoft.com/office/drawing/2014/main" id="{4C976215-2ADB-52B5-05F2-8CDA1DECA6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>
                <a:extLst>
                  <a:ext uri="{FF2B5EF4-FFF2-40B4-BE49-F238E27FC236}">
                    <a16:creationId xmlns:a16="http://schemas.microsoft.com/office/drawing/2014/main" id="{2685043A-0002-C9DA-5744-3F5A999102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>
                <a:extLst>
                  <a:ext uri="{FF2B5EF4-FFF2-40B4-BE49-F238E27FC236}">
                    <a16:creationId xmlns:a16="http://schemas.microsoft.com/office/drawing/2014/main" id="{0728D4BA-7196-3D7E-A343-4EA6D2A82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>
                <a:extLst>
                  <a:ext uri="{FF2B5EF4-FFF2-40B4-BE49-F238E27FC236}">
                    <a16:creationId xmlns:a16="http://schemas.microsoft.com/office/drawing/2014/main" id="{5B9D6CCB-E8FE-6D4D-4C9E-613302344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>
                <a:extLst>
                  <a:ext uri="{FF2B5EF4-FFF2-40B4-BE49-F238E27FC236}">
                    <a16:creationId xmlns:a16="http://schemas.microsoft.com/office/drawing/2014/main" id="{50CA1EA0-ADDF-DD15-0E0A-0C176ADCA3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70F08C85-26EC-EAC7-5FEB-E85970945B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D176F485-BD28-674A-F332-CC7D75C5DF58}"/>
                  </a:ext>
                </a:extLst>
              </p:cNvPr>
              <p:cNvSpPr/>
              <p:nvPr/>
            </p:nvSpPr>
            <p:spPr>
              <a:xfrm>
                <a:off x="4236644" y="1917187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7D68458E-DB20-7F46-941F-355644A70843}"/>
                  </a:ext>
                </a:extLst>
              </p:cNvPr>
              <p:cNvCxnSpPr>
                <a:cxnSpLocks/>
                <a:stCxn id="103" idx="6"/>
                <a:endCxn id="65" idx="2"/>
              </p:cNvCxnSpPr>
              <p:nvPr/>
            </p:nvCxnSpPr>
            <p:spPr>
              <a:xfrm>
                <a:off x="3787216" y="1739901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D7EF33E8-3863-76B7-70AD-9355E868BE30}"/>
                  </a:ext>
                </a:extLst>
              </p:cNvPr>
              <p:cNvCxnSpPr>
                <a:cxnSpLocks/>
                <a:stCxn id="105" idx="6"/>
                <a:endCxn id="65" idx="2"/>
              </p:cNvCxnSpPr>
              <p:nvPr/>
            </p:nvCxnSpPr>
            <p:spPr>
              <a:xfrm>
                <a:off x="3787216" y="1964691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E92457A8-A64A-ABD4-626A-DBEDC5BE0E1C}"/>
                  </a:ext>
                </a:extLst>
              </p:cNvPr>
              <p:cNvCxnSpPr>
                <a:cxnSpLocks/>
                <a:stCxn id="106" idx="6"/>
                <a:endCxn id="65" idx="2"/>
              </p:cNvCxnSpPr>
              <p:nvPr/>
            </p:nvCxnSpPr>
            <p:spPr>
              <a:xfrm flipV="1">
                <a:off x="3787216" y="1972508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48822A7D-0D4D-1466-62B4-A949C0AD62AC}"/>
                  </a:ext>
                </a:extLst>
              </p:cNvPr>
              <p:cNvCxnSpPr>
                <a:cxnSpLocks/>
                <a:stCxn id="107" idx="6"/>
                <a:endCxn id="65" idx="2"/>
              </p:cNvCxnSpPr>
              <p:nvPr/>
            </p:nvCxnSpPr>
            <p:spPr>
              <a:xfrm flipV="1">
                <a:off x="3787216" y="1972508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07FAF483-46BC-453C-177F-47BFC17D5AD3}"/>
                  </a:ext>
                </a:extLst>
              </p:cNvPr>
              <p:cNvCxnSpPr>
                <a:cxnSpLocks/>
                <a:stCxn id="108" idx="6"/>
                <a:endCxn id="65" idx="2"/>
              </p:cNvCxnSpPr>
              <p:nvPr/>
            </p:nvCxnSpPr>
            <p:spPr>
              <a:xfrm flipV="1">
                <a:off x="3787216" y="1972508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89AAE61-C19F-A71F-9E14-2D7D3556E649}"/>
                  </a:ext>
                </a:extLst>
              </p:cNvPr>
              <p:cNvCxnSpPr>
                <a:cxnSpLocks/>
                <a:stCxn id="109" idx="6"/>
                <a:endCxn id="65" idx="2"/>
              </p:cNvCxnSpPr>
              <p:nvPr/>
            </p:nvCxnSpPr>
            <p:spPr>
              <a:xfrm flipV="1">
                <a:off x="3787216" y="1972508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AF5D59D-D48D-B36F-78A8-A14D43E732FA}"/>
                  </a:ext>
                </a:extLst>
              </p:cNvPr>
              <p:cNvCxnSpPr>
                <a:cxnSpLocks/>
                <a:stCxn id="110" idx="6"/>
                <a:endCxn id="65" idx="2"/>
              </p:cNvCxnSpPr>
              <p:nvPr/>
            </p:nvCxnSpPr>
            <p:spPr>
              <a:xfrm flipV="1">
                <a:off x="3787216" y="1972508"/>
                <a:ext cx="449428" cy="111613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147CEF6E-58F6-49C0-CBA4-75C994F0E310}"/>
                  </a:ext>
                </a:extLst>
              </p:cNvPr>
              <p:cNvCxnSpPr>
                <a:cxnSpLocks/>
                <a:stCxn id="111" idx="6"/>
                <a:endCxn id="65" idx="2"/>
              </p:cNvCxnSpPr>
              <p:nvPr/>
            </p:nvCxnSpPr>
            <p:spPr>
              <a:xfrm flipV="1">
                <a:off x="3787216" y="1972508"/>
                <a:ext cx="449428" cy="134092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5C2AC5AD-FBC2-E9B6-6858-9011DF32EC09}"/>
                  </a:ext>
                </a:extLst>
              </p:cNvPr>
              <p:cNvSpPr/>
              <p:nvPr/>
            </p:nvSpPr>
            <p:spPr>
              <a:xfrm>
                <a:off x="4236644" y="30333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D9BFBB0B-7DBB-BFF7-397C-8C3C4202EDB2}"/>
                  </a:ext>
                </a:extLst>
              </p:cNvPr>
              <p:cNvCxnSpPr>
                <a:cxnSpLocks/>
                <a:stCxn id="103" idx="6"/>
                <a:endCxn id="75" idx="2"/>
              </p:cNvCxnSpPr>
              <p:nvPr/>
            </p:nvCxnSpPr>
            <p:spPr>
              <a:xfrm>
                <a:off x="3787216" y="1739901"/>
                <a:ext cx="449428" cy="134874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9FDF8AC0-8C7E-A4A6-274A-49068469DFEE}"/>
                  </a:ext>
                </a:extLst>
              </p:cNvPr>
              <p:cNvCxnSpPr>
                <a:cxnSpLocks/>
                <a:stCxn id="105" idx="6"/>
                <a:endCxn id="75" idx="2"/>
              </p:cNvCxnSpPr>
              <p:nvPr/>
            </p:nvCxnSpPr>
            <p:spPr>
              <a:xfrm>
                <a:off x="3787216" y="196469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419464E0-0114-F562-AD0B-B5A9643D3A38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A022D2B0-8413-8FCE-EF02-2E716106A045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2484960A-4C32-89A1-E7AE-EFCCD3B8BB78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63906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827F19BE-4AA4-AC73-734F-571E4E9DDF45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86385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E6A5F6CA-8EF1-4ACD-B995-CEB6A077C2D0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308864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55E48E51-D34D-9359-7F02-29EA4954956A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 flipV="1">
                <a:off x="3787216" y="308864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1269ACB8-B47B-EC62-FB00-50BC2CEF519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ED5E53D-2F0D-0F2E-76F3-7DD4F7E45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0F0E30E7-5321-939E-8BB5-5D5D88C6C0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B5596096-4F5C-FE0B-61BF-3340E6D6C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49F7849E-4D51-F722-279E-2BA7893CC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1418DAD2-7892-5C2E-035B-53C98A7761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42C7A171-ADE9-5F53-2AA6-F9E0DC587B4F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>
                <a:off x="434728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BF4E78-2FFB-182B-24B8-09D5E9C82013}"/>
                </a:ext>
              </a:extLst>
            </p:cNvPr>
            <p:cNvSpPr txBox="1"/>
            <p:nvPr/>
          </p:nvSpPr>
          <p:spPr>
            <a:xfrm>
              <a:off x="7566678" y="2404537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098294-4CBD-C371-278E-715C0DDA62D1}"/>
                </a:ext>
              </a:extLst>
            </p:cNvPr>
            <p:cNvSpPr txBox="1"/>
            <p:nvPr/>
          </p:nvSpPr>
          <p:spPr>
            <a:xfrm>
              <a:off x="8228235" y="3237733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620BB8F-4A70-F83D-2100-80065CA217F7}"/>
                    </a:ext>
                  </a:extLst>
                </p:cNvPr>
                <p:cNvSpPr txBox="1"/>
                <p:nvPr/>
              </p:nvSpPr>
              <p:spPr>
                <a:xfrm>
                  <a:off x="5378116" y="3490955"/>
                  <a:ext cx="100980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16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620BB8F-4A70-F83D-2100-80065CA21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116" y="3490955"/>
                  <a:ext cx="1009801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A7B552C-5932-D790-5B3E-F7EAD233C4D3}"/>
                </a:ext>
              </a:extLst>
            </p:cNvPr>
            <p:cNvSpPr txBox="1"/>
            <p:nvPr/>
          </p:nvSpPr>
          <p:spPr>
            <a:xfrm>
              <a:off x="2679012" y="1519203"/>
              <a:ext cx="17582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600" dirty="0"/>
                <a:t>Analog Beamformer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56B52CD-F526-7C8F-0A5F-D73F8671ED8F}"/>
                    </a:ext>
                  </a:extLst>
                </p:cNvPr>
                <p:cNvSpPr txBox="1"/>
                <p:nvPr/>
              </p:nvSpPr>
              <p:spPr>
                <a:xfrm>
                  <a:off x="4124441" y="2603468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F56B52CD-F526-7C8F-0A5F-D73F8671ED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441" y="2603468"/>
                  <a:ext cx="299589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22449" t="-3333" r="-63265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8C925E2-96E1-A5C7-403A-EABEADED5F11}"/>
                    </a:ext>
                  </a:extLst>
                </p:cNvPr>
                <p:cNvSpPr txBox="1"/>
                <p:nvPr/>
              </p:nvSpPr>
              <p:spPr>
                <a:xfrm>
                  <a:off x="4118913" y="3280099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8C925E2-96E1-A5C7-403A-EABEADED5F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8913" y="3280099"/>
                  <a:ext cx="299589" cy="184666"/>
                </a:xfrm>
                <a:prstGeom prst="rect">
                  <a:avLst/>
                </a:prstGeom>
                <a:blipFill>
                  <a:blip r:embed="rId11"/>
                  <a:stretch>
                    <a:fillRect l="-20408" t="-3333" r="-5918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3B2A96B0-B636-D73C-84EB-5AD8118016B4}"/>
                </a:ext>
              </a:extLst>
            </p:cNvPr>
            <p:cNvSpPr/>
            <p:nvPr/>
          </p:nvSpPr>
          <p:spPr>
            <a:xfrm flipH="1">
              <a:off x="3949781" y="2626948"/>
              <a:ext cx="133635" cy="393362"/>
            </a:xfrm>
            <a:prstGeom prst="leftBrace">
              <a:avLst>
                <a:gd name="adj1" fmla="val 20416"/>
                <a:gd name="adj2" fmla="val 24171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B1E82412-53CA-261F-3D8E-8E5443DB0A06}"/>
                </a:ext>
              </a:extLst>
            </p:cNvPr>
            <p:cNvSpPr/>
            <p:nvPr/>
          </p:nvSpPr>
          <p:spPr>
            <a:xfrm flipH="1">
              <a:off x="3949781" y="3072567"/>
              <a:ext cx="133635" cy="393362"/>
            </a:xfrm>
            <a:prstGeom prst="leftBrace">
              <a:avLst>
                <a:gd name="adj1" fmla="val 20416"/>
                <a:gd name="adj2" fmla="val 7324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F07D88AE-5DD2-CF7A-5450-A310150264B0}"/>
                </a:ext>
              </a:extLst>
            </p:cNvPr>
            <p:cNvSpPr/>
            <p:nvPr/>
          </p:nvSpPr>
          <p:spPr>
            <a:xfrm>
              <a:off x="3054945" y="3078361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86C2161-813D-386C-CA33-76E6628AC5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9355" y="3581053"/>
              <a:ext cx="88179" cy="852653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dash"/>
              <a:headEnd w="lg" len="lg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135E3D7-5841-10F6-6288-26D0C56473DA}"/>
                </a:ext>
              </a:extLst>
            </p:cNvPr>
            <p:cNvSpPr/>
            <p:nvPr/>
          </p:nvSpPr>
          <p:spPr>
            <a:xfrm>
              <a:off x="2775359" y="4324544"/>
              <a:ext cx="1556943" cy="614628"/>
            </a:xfrm>
            <a:prstGeom prst="roundRect">
              <a:avLst>
                <a:gd name="adj" fmla="val 13633"/>
              </a:avLst>
            </a:prstGeom>
            <a:solidFill>
              <a:srgbClr val="DCEAF7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E4EFEE-992E-B071-D374-12466EFE1AC4}"/>
                </a:ext>
              </a:extLst>
            </p:cNvPr>
            <p:cNvSpPr txBox="1"/>
            <p:nvPr/>
          </p:nvSpPr>
          <p:spPr>
            <a:xfrm>
              <a:off x="2791540" y="4459544"/>
              <a:ext cx="15245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 constraints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F16950D1-BFA8-1875-52A9-A387451776CA}"/>
                </a:ext>
              </a:extLst>
            </p:cNvPr>
            <p:cNvSpPr/>
            <p:nvPr/>
          </p:nvSpPr>
          <p:spPr>
            <a:xfrm>
              <a:off x="5637385" y="4228728"/>
              <a:ext cx="1929293" cy="761778"/>
            </a:xfrm>
            <a:prstGeom prst="roundRect">
              <a:avLst>
                <a:gd name="adj" fmla="val 1199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B42182C-8DA7-7679-82D3-D1719A799CF2}"/>
                </a:ext>
              </a:extLst>
            </p:cNvPr>
            <p:cNvGrpSpPr/>
            <p:nvPr/>
          </p:nvGrpSpPr>
          <p:grpSpPr>
            <a:xfrm>
              <a:off x="5774947" y="4332652"/>
              <a:ext cx="2232466" cy="546405"/>
              <a:chOff x="4659971" y="3560068"/>
              <a:chExt cx="2232466" cy="546405"/>
            </a:xfrm>
          </p:grpSpPr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7C749474-1E82-7DAF-552A-C8958F8BE5C7}"/>
                  </a:ext>
                </a:extLst>
              </p:cNvPr>
              <p:cNvSpPr/>
              <p:nvPr/>
            </p:nvSpPr>
            <p:spPr>
              <a:xfrm>
                <a:off x="4659971" y="3568852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1DFAE98C-B9F7-7206-203F-5ADFAE87A3B9}"/>
                  </a:ext>
                </a:extLst>
              </p:cNvPr>
              <p:cNvSpPr txBox="1"/>
              <p:nvPr/>
            </p:nvSpPr>
            <p:spPr>
              <a:xfrm>
                <a:off x="4962156" y="3560068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BBF7A32-3A45-D9B4-12A0-2CCA0A4800F1}"/>
                  </a:ext>
                </a:extLst>
              </p:cNvPr>
              <p:cNvSpPr txBox="1"/>
              <p:nvPr/>
            </p:nvSpPr>
            <p:spPr>
              <a:xfrm>
                <a:off x="4962156" y="3816654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 Norm +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394B999B-7F1E-6514-42D4-4DD19B360E72}"/>
                  </a:ext>
                </a:extLst>
              </p:cNvPr>
              <p:cNvSpPr/>
              <p:nvPr/>
            </p:nvSpPr>
            <p:spPr>
              <a:xfrm>
                <a:off x="4659971" y="3875858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rgbClr val="F6A0A0"/>
              </a:solidFill>
              <a:ln>
                <a:solidFill>
                  <a:schemeClr val="accent2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59BCB5A-5035-7E76-65C7-1F8B0051B483}"/>
                </a:ext>
              </a:extLst>
            </p:cNvPr>
            <p:cNvGrpSpPr/>
            <p:nvPr/>
          </p:nvGrpSpPr>
          <p:grpSpPr>
            <a:xfrm>
              <a:off x="3247182" y="2210026"/>
              <a:ext cx="670712" cy="1684172"/>
              <a:chOff x="3882314" y="1712520"/>
              <a:chExt cx="670712" cy="1684172"/>
            </a:xfrm>
            <a:solidFill>
              <a:schemeClr val="tx1"/>
            </a:solidFill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57266B3-DA5F-64D0-B82D-18FAD1FAD512}"/>
                  </a:ext>
                </a:extLst>
              </p:cNvPr>
              <p:cNvGrpSpPr/>
              <p:nvPr/>
            </p:nvGrpSpPr>
            <p:grpSpPr>
              <a:xfrm>
                <a:off x="3882314" y="1712520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3C9795AE-4015-7B0C-C698-431A79852EBB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EC5C942A-A731-747B-B372-EC7CEC00ED92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A1B9FBE5-95EB-7A44-4549-3C54CA86BAB9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F55AE9F0-E3DC-F6C9-B630-A07F6586A12C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977EB3F1-4FDB-BB57-617E-B64AFF0053FA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14A5C8FE-CDEE-6229-A2F0-36904CF43634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C773984E-5E9A-FB32-031A-88488EE289FD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03BBD530-DC92-854D-3A5B-610B0E4601A7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CB8ED345-3075-2F8F-3B8E-01DE5B2AAFED}"/>
                  </a:ext>
                </a:extLst>
              </p:cNvPr>
              <p:cNvGrpSpPr/>
              <p:nvPr/>
            </p:nvGrpSpPr>
            <p:grpSpPr>
              <a:xfrm>
                <a:off x="4442384" y="2162100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6C79AB9-A0CF-A766-4BB4-104967CC7A52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419962DF-87C5-AC36-724B-39BB7A4F44EB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569A6B8E-27BF-D795-9981-FF17FF1B675E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BB8807C-5D84-D820-C674-61D584991082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84" name="Straight Arrow Connector 483">
                <a:extLst>
                  <a:ext uri="{FF2B5EF4-FFF2-40B4-BE49-F238E27FC236}">
                    <a16:creationId xmlns:a16="http://schemas.microsoft.com/office/drawing/2014/main" id="{98586D76-0A98-B877-C268-1862E99E60A0}"/>
                  </a:ext>
                </a:extLst>
              </p:cNvPr>
              <p:cNvCxnSpPr>
                <a:endCxn id="228" idx="2"/>
              </p:cNvCxnSpPr>
              <p:nvPr/>
            </p:nvCxnSpPr>
            <p:spPr>
              <a:xfrm>
                <a:off x="3992956" y="176784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6" name="Straight Arrow Connector 485">
                <a:extLst>
                  <a:ext uri="{FF2B5EF4-FFF2-40B4-BE49-F238E27FC236}">
                    <a16:creationId xmlns:a16="http://schemas.microsoft.com/office/drawing/2014/main" id="{4E9E8730-E17B-2C97-8602-52C86C2EADF1}"/>
                  </a:ext>
                </a:extLst>
              </p:cNvPr>
              <p:cNvCxnSpPr>
                <a:cxnSpLocks/>
                <a:stCxn id="233" idx="6"/>
                <a:endCxn id="228" idx="2"/>
              </p:cNvCxnSpPr>
              <p:nvPr/>
            </p:nvCxnSpPr>
            <p:spPr>
              <a:xfrm>
                <a:off x="3992956" y="199263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Straight Arrow Connector 488">
                <a:extLst>
                  <a:ext uri="{FF2B5EF4-FFF2-40B4-BE49-F238E27FC236}">
                    <a16:creationId xmlns:a16="http://schemas.microsoft.com/office/drawing/2014/main" id="{495CC122-BD28-E8C5-E56B-AF826F1E2315}"/>
                  </a:ext>
                </a:extLst>
              </p:cNvPr>
              <p:cNvCxnSpPr>
                <a:cxnSpLocks/>
                <a:stCxn id="234" idx="6"/>
                <a:endCxn id="228" idx="2"/>
              </p:cNvCxnSpPr>
              <p:nvPr/>
            </p:nvCxnSpPr>
            <p:spPr>
              <a:xfrm>
                <a:off x="3992956" y="221742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Straight Arrow Connector 489">
                <a:extLst>
                  <a:ext uri="{FF2B5EF4-FFF2-40B4-BE49-F238E27FC236}">
                    <a16:creationId xmlns:a16="http://schemas.microsoft.com/office/drawing/2014/main" id="{0E2E27A6-E40C-A8A3-57C5-5B46CDA1ED92}"/>
                  </a:ext>
                </a:extLst>
              </p:cNvPr>
              <p:cNvCxnSpPr>
                <a:cxnSpLocks/>
                <a:stCxn id="235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1B5C61E-354E-3D7B-3E29-667CCBDD9778}"/>
                  </a:ext>
                </a:extLst>
              </p:cNvPr>
              <p:cNvCxnSpPr>
                <a:cxnSpLocks/>
                <a:stCxn id="236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0770B4CE-1D77-8966-6AC4-AD31A473B64C}"/>
                  </a:ext>
                </a:extLst>
              </p:cNvPr>
              <p:cNvCxnSpPr>
                <a:cxnSpLocks/>
                <a:stCxn id="237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564036B5-6372-DD97-AF96-492269BA1F44}"/>
                  </a:ext>
                </a:extLst>
              </p:cNvPr>
              <p:cNvCxnSpPr>
                <a:cxnSpLocks/>
                <a:stCxn id="238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7DA17330-1838-4E80-908B-51672AD6CAD9}"/>
                  </a:ext>
                </a:extLst>
              </p:cNvPr>
              <p:cNvCxnSpPr>
                <a:cxnSpLocks/>
                <a:stCxn id="239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C0FAA7FB-99CB-CCAA-5690-CB6097939148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8C2389CE-7749-F2FA-11EB-5BEB46EC8B76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B79023D2-548B-0A05-2016-DC0188DF129E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727E1C62-FC39-B4F7-BBDC-24E14D269793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3992956" y="244221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F6ABAC75-94CB-12E3-A348-FE4290C6978A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44221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75DF3FCE-E044-97E7-2729-2AC1DD90CB75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44221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A6E91BC4-5F84-7907-5EE3-5722835C1776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44221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94EEA224-ADA2-37CB-3449-09BE1A4ABD60}"/>
                  </a:ext>
                </a:extLst>
              </p:cNvPr>
              <p:cNvCxnSpPr>
                <a:cxnSpLocks/>
                <a:stCxn id="232" idx="6"/>
              </p:cNvCxnSpPr>
              <p:nvPr/>
            </p:nvCxnSpPr>
            <p:spPr>
              <a:xfrm>
                <a:off x="3992956" y="176784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94AE1840-A4F2-09B0-2449-1390DBB9D60B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7FE3413E-6A60-2984-79DC-0008FFB2CDE6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5C28F0DE-4CA4-0B31-C9FC-9E6E33D2EFC3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3992956" y="265918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1F1D7B2F-3ABB-E7DA-7CA8-A7BD5A4F9685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65918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D801763E-75C7-DB7B-B644-AC89766EAFE4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65918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0D896D52-8FC7-00FD-DC5A-1AF1045F12C1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659185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9440F813-F589-FE14-6D0D-C712626E4F63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118807E0-CA9C-6618-E5FD-39848625F866}"/>
                  </a:ext>
                </a:extLst>
              </p:cNvPr>
              <p:cNvCxnSpPr>
                <a:cxnSpLocks/>
                <a:stCxn id="232" idx="6"/>
              </p:cNvCxnSpPr>
              <p:nvPr/>
            </p:nvCxnSpPr>
            <p:spPr>
              <a:xfrm>
                <a:off x="3992956" y="1767841"/>
                <a:ext cx="449428" cy="89134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D9D3B733-CE88-5782-CB32-BC13118C2450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082711C6-354E-FD9E-D217-71FFDAD21AC8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>
                <a:off x="3992956" y="266700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F82E84A8-1DC4-226E-FE5F-6B4676B3A22C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88397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A638585E-489A-5786-140D-F9062EB7AF77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88397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568E9723-63D7-D51C-9825-811E6135EE6C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883974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9E97E7AA-C1A9-AC59-B8EA-6BF19513766B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D2697F9-2477-66ED-CEB6-2B2E8AE8F8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2956" y="1771749"/>
                <a:ext cx="449428" cy="1112225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D2861DF1-BCD0-7254-448C-07AB03D6DD24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6" name="TextBox 705">
                  <a:extLst>
                    <a:ext uri="{FF2B5EF4-FFF2-40B4-BE49-F238E27FC236}">
                      <a16:creationId xmlns:a16="http://schemas.microsoft.com/office/drawing/2014/main" id="{F1209265-1F27-8A72-48C1-579CBA07974A}"/>
                    </a:ext>
                  </a:extLst>
                </p:cNvPr>
                <p:cNvSpPr txBox="1"/>
                <p:nvPr/>
              </p:nvSpPr>
              <p:spPr>
                <a:xfrm>
                  <a:off x="3518297" y="3889858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𝐕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RF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06" name="TextBox 705">
                  <a:extLst>
                    <a:ext uri="{FF2B5EF4-FFF2-40B4-BE49-F238E27FC236}">
                      <a16:creationId xmlns:a16="http://schemas.microsoft.com/office/drawing/2014/main" id="{F1209265-1F27-8A72-48C1-579CBA0797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297" y="3889858"/>
                  <a:ext cx="680097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28623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ectangle: Rounded Corners 417">
            <a:extLst>
              <a:ext uri="{FF2B5EF4-FFF2-40B4-BE49-F238E27FC236}">
                <a16:creationId xmlns:a16="http://schemas.microsoft.com/office/drawing/2014/main" id="{76A6A737-4E31-ADC5-941E-3EADA11F3862}"/>
              </a:ext>
            </a:extLst>
          </p:cNvPr>
          <p:cNvSpPr/>
          <p:nvPr/>
        </p:nvSpPr>
        <p:spPr>
          <a:xfrm>
            <a:off x="5230858" y="1530498"/>
            <a:ext cx="4175097" cy="3569544"/>
          </a:xfrm>
          <a:prstGeom prst="roundRect">
            <a:avLst>
              <a:gd name="adj" fmla="val 2536"/>
            </a:avLst>
          </a:prstGeom>
          <a:solidFill>
            <a:schemeClr val="tx2">
              <a:lumMod val="10000"/>
              <a:lumOff val="9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7" name="Rectangle: Rounded Corners 416">
            <a:extLst>
              <a:ext uri="{FF2B5EF4-FFF2-40B4-BE49-F238E27FC236}">
                <a16:creationId xmlns:a16="http://schemas.microsoft.com/office/drawing/2014/main" id="{5719B316-9F3C-9F04-C81B-C8E181E427F9}"/>
              </a:ext>
            </a:extLst>
          </p:cNvPr>
          <p:cNvSpPr/>
          <p:nvPr/>
        </p:nvSpPr>
        <p:spPr>
          <a:xfrm>
            <a:off x="3269783" y="1530497"/>
            <a:ext cx="1898654" cy="3569545"/>
          </a:xfrm>
          <a:prstGeom prst="roundRect">
            <a:avLst>
              <a:gd name="adj" fmla="val 3699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258" name="Cube 257">
            <a:extLst>
              <a:ext uri="{FF2B5EF4-FFF2-40B4-BE49-F238E27FC236}">
                <a16:creationId xmlns:a16="http://schemas.microsoft.com/office/drawing/2014/main" id="{CA5BDB14-F4E9-D6EE-26ED-84E0816F98AD}"/>
              </a:ext>
            </a:extLst>
          </p:cNvPr>
          <p:cNvSpPr/>
          <p:nvPr/>
        </p:nvSpPr>
        <p:spPr>
          <a:xfrm>
            <a:off x="5435591" y="2100221"/>
            <a:ext cx="772068" cy="1932640"/>
          </a:xfrm>
          <a:prstGeom prst="cube">
            <a:avLst>
              <a:gd name="adj" fmla="val 91495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Cube 271">
            <a:extLst>
              <a:ext uri="{FF2B5EF4-FFF2-40B4-BE49-F238E27FC236}">
                <a16:creationId xmlns:a16="http://schemas.microsoft.com/office/drawing/2014/main" id="{E5625F7D-7FA8-E893-FF88-620886822A1F}"/>
              </a:ext>
            </a:extLst>
          </p:cNvPr>
          <p:cNvSpPr/>
          <p:nvPr/>
        </p:nvSpPr>
        <p:spPr>
          <a:xfrm>
            <a:off x="5540816" y="2100221"/>
            <a:ext cx="772068" cy="1932640"/>
          </a:xfrm>
          <a:prstGeom prst="cube">
            <a:avLst>
              <a:gd name="adj" fmla="val 91495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063A28-6C48-574C-272B-CFEFE5BC82AC}"/>
                  </a:ext>
                </a:extLst>
              </p:cNvPr>
              <p:cNvSpPr txBox="1"/>
              <p:nvPr/>
            </p:nvSpPr>
            <p:spPr>
              <a:xfrm>
                <a:off x="4305285" y="3471838"/>
                <a:ext cx="680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F063A28-6C48-574C-272B-CFEFE5BC82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285" y="3471838"/>
                <a:ext cx="680097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2AC31E-B467-138D-357A-4477E70A392A}"/>
                  </a:ext>
                </a:extLst>
              </p:cNvPr>
              <p:cNvSpPr txBox="1"/>
              <p:nvPr/>
            </p:nvSpPr>
            <p:spPr>
              <a:xfrm>
                <a:off x="3696597" y="3941534"/>
                <a:ext cx="68009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2AC31E-B467-138D-357A-4477E70A39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97" y="3941534"/>
                <a:ext cx="680097" cy="276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299E56EC-AC62-286A-2775-CE7846FA457F}"/>
              </a:ext>
            </a:extLst>
          </p:cNvPr>
          <p:cNvSpPr txBox="1"/>
          <p:nvPr/>
        </p:nvSpPr>
        <p:spPr>
          <a:xfrm>
            <a:off x="7102648" y="1574667"/>
            <a:ext cx="233819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Localizing Function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C1B41BA-3CAC-38B3-230F-DB8FEDD8A81B}"/>
                  </a:ext>
                </a:extLst>
              </p:cNvPr>
              <p:cNvSpPr txBox="1"/>
              <p:nvPr/>
            </p:nvSpPr>
            <p:spPr>
              <a:xfrm>
                <a:off x="9076731" y="2839908"/>
                <a:ext cx="299589" cy="2566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8C1B41BA-3CAC-38B3-230F-DB8FEDD8A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731" y="2839908"/>
                <a:ext cx="299589" cy="256609"/>
              </a:xfrm>
              <a:prstGeom prst="rect">
                <a:avLst/>
              </a:prstGeom>
              <a:blipFill>
                <a:blip r:embed="rId4"/>
                <a:stretch>
                  <a:fillRect t="-21429" r="-6326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738F7C-B089-0E8C-7845-B93A3C8C5C60}"/>
                  </a:ext>
                </a:extLst>
              </p:cNvPr>
              <p:cNvSpPr txBox="1"/>
              <p:nvPr/>
            </p:nvSpPr>
            <p:spPr>
              <a:xfrm>
                <a:off x="9076731" y="3063069"/>
                <a:ext cx="20832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16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C1738F7C-B089-0E8C-7845-B93A3C8C5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6731" y="3063069"/>
                <a:ext cx="208325" cy="338554"/>
              </a:xfrm>
              <a:prstGeom prst="rect">
                <a:avLst/>
              </a:prstGeom>
              <a:blipFill>
                <a:blip r:embed="rId5"/>
                <a:stretch>
                  <a:fillRect r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DB40101-B0B1-B70B-2FB2-B6D80892F883}"/>
                  </a:ext>
                </a:extLst>
              </p:cNvPr>
              <p:cNvSpPr txBox="1"/>
              <p:nvPr/>
            </p:nvSpPr>
            <p:spPr>
              <a:xfrm>
                <a:off x="3329837" y="2516195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DB40101-B0B1-B70B-2FB2-B6D80892F8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837" y="2516195"/>
                <a:ext cx="299589" cy="184666"/>
              </a:xfrm>
              <a:prstGeom prst="rect">
                <a:avLst/>
              </a:prstGeom>
              <a:blipFill>
                <a:blip r:embed="rId6"/>
                <a:stretch>
                  <a:fillRect l="-20408" t="-6667" r="-3673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83CFE5-665D-ED29-3FEA-658FBCA3D08C}"/>
                  </a:ext>
                </a:extLst>
              </p:cNvPr>
              <p:cNvSpPr txBox="1"/>
              <p:nvPr/>
            </p:nvSpPr>
            <p:spPr>
              <a:xfrm>
                <a:off x="3323513" y="3434947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7283CFE5-665D-ED29-3FEA-658FBCA3D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3513" y="3434947"/>
                <a:ext cx="299589" cy="184666"/>
              </a:xfrm>
              <a:prstGeom prst="rect">
                <a:avLst/>
              </a:prstGeom>
              <a:blipFill>
                <a:blip r:embed="rId7"/>
                <a:stretch>
                  <a:fillRect l="-20408" t="-3226" r="-32653" b="-35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Left Brace 103">
            <a:extLst>
              <a:ext uri="{FF2B5EF4-FFF2-40B4-BE49-F238E27FC236}">
                <a16:creationId xmlns:a16="http://schemas.microsoft.com/office/drawing/2014/main" id="{7EC7B594-7569-FDDB-7E99-8F1DF516D2D6}"/>
              </a:ext>
            </a:extLst>
          </p:cNvPr>
          <p:cNvSpPr/>
          <p:nvPr/>
        </p:nvSpPr>
        <p:spPr>
          <a:xfrm>
            <a:off x="3709527" y="2189552"/>
            <a:ext cx="174039" cy="873517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C3944584-6DFD-C1C0-A75C-7E6DFE2A963F}"/>
              </a:ext>
            </a:extLst>
          </p:cNvPr>
          <p:cNvSpPr txBox="1"/>
          <p:nvPr/>
        </p:nvSpPr>
        <p:spPr>
          <a:xfrm>
            <a:off x="6724373" y="2745288"/>
            <a:ext cx="6528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</a:p>
        </p:txBody>
      </p: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7CA1A16D-D9FE-6524-0B43-F3F7C5504510}"/>
              </a:ext>
            </a:extLst>
          </p:cNvPr>
          <p:cNvGrpSpPr/>
          <p:nvPr/>
        </p:nvGrpSpPr>
        <p:grpSpPr>
          <a:xfrm>
            <a:off x="1789600" y="2507884"/>
            <a:ext cx="670712" cy="1684172"/>
            <a:chOff x="5944794" y="3368752"/>
            <a:chExt cx="670712" cy="1684172"/>
          </a:xfrm>
          <a:solidFill>
            <a:schemeClr val="tx1"/>
          </a:solidFill>
        </p:grpSpPr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2ED6A53-5E84-5964-5EFE-DD5DFFA7A493}"/>
                </a:ext>
              </a:extLst>
            </p:cNvPr>
            <p:cNvGrpSpPr/>
            <p:nvPr/>
          </p:nvGrpSpPr>
          <p:grpSpPr>
            <a:xfrm>
              <a:off x="5944794" y="3368752"/>
              <a:ext cx="110642" cy="1684172"/>
              <a:chOff x="3882314" y="1712520"/>
              <a:chExt cx="110642" cy="1684172"/>
            </a:xfrm>
            <a:grpFill/>
          </p:grpSpPr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A6B1AF41-44D4-95A8-7611-7E0B26AFA0BB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E6E87DE7-2252-4B7F-1281-0666FDB67535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01EE58B8-3806-F7E9-5B43-5B574B3AA51D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0A326D1E-6737-FD25-0B60-59673257264B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37CCECC4-26DF-BD1A-A1C7-A685DD44F9AC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2D041FBA-2BD0-37C5-6528-02BB318A2F8F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CCCB12C6-9350-9A53-631C-A9C071CC5F83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99C1656E-3E9B-A90D-2A61-E423429808BE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30AE711-608E-28A8-CD5B-D267FBD1CA30}"/>
                </a:ext>
              </a:extLst>
            </p:cNvPr>
            <p:cNvGrpSpPr/>
            <p:nvPr/>
          </p:nvGrpSpPr>
          <p:grpSpPr>
            <a:xfrm>
              <a:off x="6504864" y="3818332"/>
              <a:ext cx="110642" cy="785012"/>
              <a:chOff x="3246044" y="2162100"/>
              <a:chExt cx="110642" cy="785012"/>
            </a:xfrm>
            <a:grpFill/>
          </p:grpSpPr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D5822732-E81E-9F0D-9177-27ACC6D9FDB5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F0D5DBE-CE1D-7976-2343-321F886A53A4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D2CA93E0-CA4B-2CAF-9C17-7A22B823B749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A382071E-7805-7D0E-0B34-7F8157199411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F4E6D6A4-729A-5AA7-99E4-95A19F55D750}"/>
                </a:ext>
              </a:extLst>
            </p:cNvPr>
            <p:cNvCxnSpPr>
              <a:endCxn id="245" idx="2"/>
            </p:cNvCxnSpPr>
            <p:nvPr/>
          </p:nvCxnSpPr>
          <p:spPr>
            <a:xfrm>
              <a:off x="6055436" y="3424073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3FB3E4E4-4B3B-FFBE-048B-7BD517D38604}"/>
                </a:ext>
              </a:extLst>
            </p:cNvPr>
            <p:cNvCxnSpPr>
              <a:cxnSpLocks/>
              <a:stCxn id="250" idx="6"/>
              <a:endCxn id="245" idx="2"/>
            </p:cNvCxnSpPr>
            <p:nvPr/>
          </p:nvCxnSpPr>
          <p:spPr>
            <a:xfrm>
              <a:off x="6055436" y="3648863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AC28C89F-ADC5-2B3C-DA77-E8D388654F45}"/>
                </a:ext>
              </a:extLst>
            </p:cNvPr>
            <p:cNvCxnSpPr>
              <a:cxnSpLocks/>
              <a:stCxn id="251" idx="6"/>
              <a:endCxn id="245" idx="2"/>
            </p:cNvCxnSpPr>
            <p:nvPr/>
          </p:nvCxnSpPr>
          <p:spPr>
            <a:xfrm>
              <a:off x="6055436" y="3873653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B1424596-3F34-8DDD-C517-BF6127EEBA79}"/>
                </a:ext>
              </a:extLst>
            </p:cNvPr>
            <p:cNvCxnSpPr>
              <a:cxnSpLocks/>
              <a:stCxn id="252" idx="6"/>
              <a:endCxn id="245" idx="2"/>
            </p:cNvCxnSpPr>
            <p:nvPr/>
          </p:nvCxnSpPr>
          <p:spPr>
            <a:xfrm flipV="1">
              <a:off x="6055436" y="3873653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D02CEFF4-C586-6599-9265-3D7C3995ECEA}"/>
                </a:ext>
              </a:extLst>
            </p:cNvPr>
            <p:cNvCxnSpPr>
              <a:cxnSpLocks/>
              <a:stCxn id="250" idx="6"/>
            </p:cNvCxnSpPr>
            <p:nvPr/>
          </p:nvCxnSpPr>
          <p:spPr>
            <a:xfrm>
              <a:off x="6055436" y="3648863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Arrow Connector 233">
              <a:extLst>
                <a:ext uri="{FF2B5EF4-FFF2-40B4-BE49-F238E27FC236}">
                  <a16:creationId xmlns:a16="http://schemas.microsoft.com/office/drawing/2014/main" id="{6B50D6EA-4A2E-F9EC-3E70-A93AAD91FD49}"/>
                </a:ext>
              </a:extLst>
            </p:cNvPr>
            <p:cNvCxnSpPr>
              <a:cxnSpLocks/>
              <a:stCxn id="251" idx="6"/>
            </p:cNvCxnSpPr>
            <p:nvPr/>
          </p:nvCxnSpPr>
          <p:spPr>
            <a:xfrm>
              <a:off x="6055436" y="3873653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8545609D-1825-02F1-033D-2BC63B508E13}"/>
                </a:ext>
              </a:extLst>
            </p:cNvPr>
            <p:cNvCxnSpPr>
              <a:cxnSpLocks/>
              <a:stCxn id="252" idx="6"/>
            </p:cNvCxnSpPr>
            <p:nvPr/>
          </p:nvCxnSpPr>
          <p:spPr>
            <a:xfrm>
              <a:off x="6055436" y="4098443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985FCEA7-67B5-68B4-B144-2AF06B8FB44C}"/>
                </a:ext>
              </a:extLst>
            </p:cNvPr>
            <p:cNvCxnSpPr>
              <a:cxnSpLocks/>
              <a:stCxn id="249" idx="6"/>
            </p:cNvCxnSpPr>
            <p:nvPr/>
          </p:nvCxnSpPr>
          <p:spPr>
            <a:xfrm>
              <a:off x="6055436" y="3424073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18BD8F4A-F0CB-075D-4C28-2B7A62519253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 flipV="1">
              <a:off x="6055436" y="4315417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DFE71EC5-ACC9-26A4-46AF-DF389AB2CA7E}"/>
                </a:ext>
              </a:extLst>
            </p:cNvPr>
            <p:cNvCxnSpPr>
              <a:cxnSpLocks/>
              <a:stCxn id="254" idx="6"/>
            </p:cNvCxnSpPr>
            <p:nvPr/>
          </p:nvCxnSpPr>
          <p:spPr>
            <a:xfrm flipV="1">
              <a:off x="6055436" y="4315417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Arrow Connector 238">
              <a:extLst>
                <a:ext uri="{FF2B5EF4-FFF2-40B4-BE49-F238E27FC236}">
                  <a16:creationId xmlns:a16="http://schemas.microsoft.com/office/drawing/2014/main" id="{BFF59C08-D9E3-1212-EBAD-22A61269A108}"/>
                </a:ext>
              </a:extLst>
            </p:cNvPr>
            <p:cNvCxnSpPr>
              <a:cxnSpLocks/>
              <a:stCxn id="255" idx="6"/>
            </p:cNvCxnSpPr>
            <p:nvPr/>
          </p:nvCxnSpPr>
          <p:spPr>
            <a:xfrm flipV="1">
              <a:off x="6055436" y="4315417"/>
              <a:ext cx="449428" cy="45739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Arrow Connector 239">
              <a:extLst>
                <a:ext uri="{FF2B5EF4-FFF2-40B4-BE49-F238E27FC236}">
                  <a16:creationId xmlns:a16="http://schemas.microsoft.com/office/drawing/2014/main" id="{1F077724-B46B-8C05-F72A-C4AA76A49415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 flipV="1">
              <a:off x="6055436" y="4315417"/>
              <a:ext cx="449428" cy="68218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70491158-6E1C-E78C-802C-48EAEEE24524}"/>
                </a:ext>
              </a:extLst>
            </p:cNvPr>
            <p:cNvCxnSpPr>
              <a:cxnSpLocks/>
              <a:stCxn id="253" idx="6"/>
            </p:cNvCxnSpPr>
            <p:nvPr/>
          </p:nvCxnSpPr>
          <p:spPr>
            <a:xfrm>
              <a:off x="6055436" y="4323233"/>
              <a:ext cx="449428" cy="21697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CC804CE2-0521-651B-ECA0-2020D01C8294}"/>
                </a:ext>
              </a:extLst>
            </p:cNvPr>
            <p:cNvCxnSpPr>
              <a:cxnSpLocks/>
              <a:stCxn id="254" idx="6"/>
            </p:cNvCxnSpPr>
            <p:nvPr/>
          </p:nvCxnSpPr>
          <p:spPr>
            <a:xfrm flipV="1">
              <a:off x="6055436" y="4540206"/>
              <a:ext cx="449428" cy="781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C22250C5-312E-E119-CA25-F3FE9C35F5BD}"/>
                </a:ext>
              </a:extLst>
            </p:cNvPr>
            <p:cNvCxnSpPr>
              <a:cxnSpLocks/>
              <a:stCxn id="255" idx="6"/>
            </p:cNvCxnSpPr>
            <p:nvPr/>
          </p:nvCxnSpPr>
          <p:spPr>
            <a:xfrm flipV="1">
              <a:off x="6055436" y="4540206"/>
              <a:ext cx="449428" cy="23260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1EBACF64-187B-1715-AF93-76729A139D24}"/>
                </a:ext>
              </a:extLst>
            </p:cNvPr>
            <p:cNvCxnSpPr>
              <a:cxnSpLocks/>
              <a:stCxn id="256" idx="6"/>
            </p:cNvCxnSpPr>
            <p:nvPr/>
          </p:nvCxnSpPr>
          <p:spPr>
            <a:xfrm flipV="1">
              <a:off x="6055436" y="4540206"/>
              <a:ext cx="449428" cy="45739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3" name="Cube 262">
            <a:extLst>
              <a:ext uri="{FF2B5EF4-FFF2-40B4-BE49-F238E27FC236}">
                <a16:creationId xmlns:a16="http://schemas.microsoft.com/office/drawing/2014/main" id="{CFE968DF-7B07-CE4D-996D-06C51B948649}"/>
              </a:ext>
            </a:extLst>
          </p:cNvPr>
          <p:cNvSpPr/>
          <p:nvPr/>
        </p:nvSpPr>
        <p:spPr>
          <a:xfrm>
            <a:off x="6178266" y="2543221"/>
            <a:ext cx="484669" cy="942553"/>
          </a:xfrm>
          <a:prstGeom prst="cube">
            <a:avLst>
              <a:gd name="adj" fmla="val 60532"/>
            </a:avLst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accent4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3" name="Cube 272">
            <a:extLst>
              <a:ext uri="{FF2B5EF4-FFF2-40B4-BE49-F238E27FC236}">
                <a16:creationId xmlns:a16="http://schemas.microsoft.com/office/drawing/2014/main" id="{2E6F48A5-B96C-426C-A62E-F7393F55CF7F}"/>
              </a:ext>
            </a:extLst>
          </p:cNvPr>
          <p:cNvSpPr/>
          <p:nvPr/>
        </p:nvSpPr>
        <p:spPr>
          <a:xfrm>
            <a:off x="6405696" y="2550101"/>
            <a:ext cx="324693" cy="942554"/>
          </a:xfrm>
          <a:prstGeom prst="cube">
            <a:avLst>
              <a:gd name="adj" fmla="val 8764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Arrow: Right 274">
            <a:extLst>
              <a:ext uri="{FF2B5EF4-FFF2-40B4-BE49-F238E27FC236}">
                <a16:creationId xmlns:a16="http://schemas.microsoft.com/office/drawing/2014/main" id="{4FAEFF90-1B02-30FC-72DD-7EF58E96C2A7}"/>
              </a:ext>
            </a:extLst>
          </p:cNvPr>
          <p:cNvSpPr/>
          <p:nvPr/>
        </p:nvSpPr>
        <p:spPr>
          <a:xfrm>
            <a:off x="4909175" y="2997835"/>
            <a:ext cx="439355" cy="1531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Arrow: Right 275">
            <a:extLst>
              <a:ext uri="{FF2B5EF4-FFF2-40B4-BE49-F238E27FC236}">
                <a16:creationId xmlns:a16="http://schemas.microsoft.com/office/drawing/2014/main" id="{46951986-5954-CBE5-763C-6832FE71B492}"/>
              </a:ext>
            </a:extLst>
          </p:cNvPr>
          <p:cNvSpPr/>
          <p:nvPr/>
        </p:nvSpPr>
        <p:spPr>
          <a:xfrm>
            <a:off x="6792892" y="2997835"/>
            <a:ext cx="439355" cy="1531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B4F33957-B9C9-C5C8-2E30-B80719FDBB61}"/>
              </a:ext>
            </a:extLst>
          </p:cNvPr>
          <p:cNvSpPr txBox="1"/>
          <p:nvPr/>
        </p:nvSpPr>
        <p:spPr>
          <a:xfrm>
            <a:off x="4787693" y="2766897"/>
            <a:ext cx="8025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0CF6A24-4B69-D170-5B1F-179B832392D7}"/>
              </a:ext>
            </a:extLst>
          </p:cNvPr>
          <p:cNvSpPr txBox="1"/>
          <p:nvPr/>
        </p:nvSpPr>
        <p:spPr>
          <a:xfrm>
            <a:off x="5957717" y="1832856"/>
            <a:ext cx="766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Conv-1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54F79B0D-A54F-E30B-B623-DE8A9D79C586}"/>
              </a:ext>
            </a:extLst>
          </p:cNvPr>
          <p:cNvSpPr txBox="1"/>
          <p:nvPr/>
        </p:nvSpPr>
        <p:spPr>
          <a:xfrm>
            <a:off x="6407021" y="2252750"/>
            <a:ext cx="766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Conv-2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063556D0-2237-012A-149B-BB60C413F734}"/>
              </a:ext>
            </a:extLst>
          </p:cNvPr>
          <p:cNvSpPr txBox="1"/>
          <p:nvPr/>
        </p:nvSpPr>
        <p:spPr>
          <a:xfrm>
            <a:off x="7112146" y="1971196"/>
            <a:ext cx="766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FC-3</a:t>
            </a:r>
          </a:p>
        </p:txBody>
      </p:sp>
      <p:sp>
        <p:nvSpPr>
          <p:cNvPr id="283" name="TextBox 282">
            <a:extLst>
              <a:ext uri="{FF2B5EF4-FFF2-40B4-BE49-F238E27FC236}">
                <a16:creationId xmlns:a16="http://schemas.microsoft.com/office/drawing/2014/main" id="{8E792FF3-BD9D-CD0C-905B-98D6F6D35BC6}"/>
              </a:ext>
            </a:extLst>
          </p:cNvPr>
          <p:cNvSpPr txBox="1"/>
          <p:nvPr/>
        </p:nvSpPr>
        <p:spPr>
          <a:xfrm>
            <a:off x="7739800" y="2208647"/>
            <a:ext cx="702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FC-4</a:t>
            </a:r>
          </a:p>
        </p:txBody>
      </p:sp>
      <p:sp>
        <p:nvSpPr>
          <p:cNvPr id="284" name="TextBox 283">
            <a:extLst>
              <a:ext uri="{FF2B5EF4-FFF2-40B4-BE49-F238E27FC236}">
                <a16:creationId xmlns:a16="http://schemas.microsoft.com/office/drawing/2014/main" id="{544F5726-0AB8-9F04-CC01-16005C070075}"/>
              </a:ext>
            </a:extLst>
          </p:cNvPr>
          <p:cNvSpPr txBox="1"/>
          <p:nvPr/>
        </p:nvSpPr>
        <p:spPr>
          <a:xfrm>
            <a:off x="8742626" y="2591862"/>
            <a:ext cx="766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9935D62D-191E-1F94-2D49-EF489E4C4ACA}"/>
                  </a:ext>
                </a:extLst>
              </p:cNvPr>
              <p:cNvSpPr txBox="1"/>
              <p:nvPr/>
            </p:nvSpPr>
            <p:spPr>
              <a:xfrm>
                <a:off x="5195968" y="4030463"/>
                <a:ext cx="140404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sz="1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𝑅𝐹</m:t>
                        </m:r>
                      </m:sub>
                    </m:sSub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× 2 × 4</a:t>
                </a:r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9935D62D-191E-1F94-2D49-EF489E4C4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968" y="4030463"/>
                <a:ext cx="1404049" cy="276999"/>
              </a:xfrm>
              <a:prstGeom prst="rect">
                <a:avLst/>
              </a:prstGeom>
              <a:blipFill>
                <a:blip r:embed="rId8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8" name="TextBox 287">
            <a:extLst>
              <a:ext uri="{FF2B5EF4-FFF2-40B4-BE49-F238E27FC236}">
                <a16:creationId xmlns:a16="http://schemas.microsoft.com/office/drawing/2014/main" id="{E0DDED99-8C77-963F-05C6-D717B133AFF0}"/>
              </a:ext>
            </a:extLst>
          </p:cNvPr>
          <p:cNvSpPr txBox="1"/>
          <p:nvPr/>
        </p:nvSpPr>
        <p:spPr>
          <a:xfrm>
            <a:off x="7153454" y="3960686"/>
            <a:ext cx="476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512</a:t>
            </a:r>
          </a:p>
        </p:txBody>
      </p:sp>
      <p:sp>
        <p:nvSpPr>
          <p:cNvPr id="289" name="TextBox 288">
            <a:extLst>
              <a:ext uri="{FF2B5EF4-FFF2-40B4-BE49-F238E27FC236}">
                <a16:creationId xmlns:a16="http://schemas.microsoft.com/office/drawing/2014/main" id="{8F1980DC-AC47-2C58-CD8B-2C3D781608DB}"/>
              </a:ext>
            </a:extLst>
          </p:cNvPr>
          <p:cNvSpPr txBox="1"/>
          <p:nvPr/>
        </p:nvSpPr>
        <p:spPr>
          <a:xfrm>
            <a:off x="7720006" y="3694274"/>
            <a:ext cx="476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256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0C73694E-7F82-6115-5AA9-BD1CD33AAD78}"/>
              </a:ext>
            </a:extLst>
          </p:cNvPr>
          <p:cNvSpPr txBox="1"/>
          <p:nvPr/>
        </p:nvSpPr>
        <p:spPr>
          <a:xfrm>
            <a:off x="8269211" y="3492655"/>
            <a:ext cx="476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</a:t>
            </a:r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5D1C6B7-0B59-6669-5080-4B0E94E16D91}"/>
              </a:ext>
            </a:extLst>
          </p:cNvPr>
          <p:cNvGrpSpPr/>
          <p:nvPr/>
        </p:nvGrpSpPr>
        <p:grpSpPr>
          <a:xfrm>
            <a:off x="7276217" y="2236084"/>
            <a:ext cx="1790852" cy="1684172"/>
            <a:chOff x="3676574" y="1684580"/>
            <a:chExt cx="1790852" cy="1684172"/>
          </a:xfrm>
          <a:solidFill>
            <a:schemeClr val="tx1"/>
          </a:solidFill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C1248D97-16FB-33B3-A9D3-E5AEE94003F9}"/>
                </a:ext>
              </a:extLst>
            </p:cNvPr>
            <p:cNvGrpSpPr/>
            <p:nvPr/>
          </p:nvGrpSpPr>
          <p:grpSpPr>
            <a:xfrm>
              <a:off x="3676574" y="1684580"/>
              <a:ext cx="110642" cy="1684172"/>
              <a:chOff x="3882314" y="1712520"/>
              <a:chExt cx="110642" cy="1684172"/>
            </a:xfrm>
            <a:grpFill/>
          </p:grpSpPr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2B837366-E897-C95D-28D5-6EFFFDAA4324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8" name="Oval 397">
                <a:extLst>
                  <a:ext uri="{FF2B5EF4-FFF2-40B4-BE49-F238E27FC236}">
                    <a16:creationId xmlns:a16="http://schemas.microsoft.com/office/drawing/2014/main" id="{AC5D7EF4-D946-ACDB-57DC-89BE49D98EA1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9" name="Oval 398">
                <a:extLst>
                  <a:ext uri="{FF2B5EF4-FFF2-40B4-BE49-F238E27FC236}">
                    <a16:creationId xmlns:a16="http://schemas.microsoft.com/office/drawing/2014/main" id="{1F87B74D-8181-5571-D32C-FCEA9D6EE06A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0" name="Oval 399">
                <a:extLst>
                  <a:ext uri="{FF2B5EF4-FFF2-40B4-BE49-F238E27FC236}">
                    <a16:creationId xmlns:a16="http://schemas.microsoft.com/office/drawing/2014/main" id="{A1BA386F-9E5B-D8D5-886E-EE857BC44E8A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1" name="Oval 400">
                <a:extLst>
                  <a:ext uri="{FF2B5EF4-FFF2-40B4-BE49-F238E27FC236}">
                    <a16:creationId xmlns:a16="http://schemas.microsoft.com/office/drawing/2014/main" id="{459A9A22-BBAB-79E1-9937-E39BAC50CAB6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2" name="Oval 401">
                <a:extLst>
                  <a:ext uri="{FF2B5EF4-FFF2-40B4-BE49-F238E27FC236}">
                    <a16:creationId xmlns:a16="http://schemas.microsoft.com/office/drawing/2014/main" id="{AE2F37E4-8D0D-608F-12C1-D712F083ED1E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3" name="Oval 402">
                <a:extLst>
                  <a:ext uri="{FF2B5EF4-FFF2-40B4-BE49-F238E27FC236}">
                    <a16:creationId xmlns:a16="http://schemas.microsoft.com/office/drawing/2014/main" id="{CC1A582F-C17F-2376-F549-7518E3842A75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4" name="Oval 403">
                <a:extLst>
                  <a:ext uri="{FF2B5EF4-FFF2-40B4-BE49-F238E27FC236}">
                    <a16:creationId xmlns:a16="http://schemas.microsoft.com/office/drawing/2014/main" id="{13BD8D3B-6782-1E79-C00D-F8B81896F7E9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FB45B292-E33A-1B67-7384-5561F5F7B5A0}"/>
                </a:ext>
              </a:extLst>
            </p:cNvPr>
            <p:cNvSpPr/>
            <p:nvPr/>
          </p:nvSpPr>
          <p:spPr>
            <a:xfrm>
              <a:off x="4236644" y="2134160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354DF669-F68C-8874-6AF1-9801A31B7C05}"/>
                </a:ext>
              </a:extLst>
            </p:cNvPr>
            <p:cNvSpPr/>
            <p:nvPr/>
          </p:nvSpPr>
          <p:spPr>
            <a:xfrm>
              <a:off x="4236644" y="2358950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0944DD0-01DF-FC2D-AA10-58434EBA0793}"/>
                </a:ext>
              </a:extLst>
            </p:cNvPr>
            <p:cNvSpPr/>
            <p:nvPr/>
          </p:nvSpPr>
          <p:spPr>
            <a:xfrm>
              <a:off x="4236644" y="2583740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A04612E3-3BA0-1C5D-E5C5-A38271FE4BB6}"/>
                </a:ext>
              </a:extLst>
            </p:cNvPr>
            <p:cNvSpPr/>
            <p:nvPr/>
          </p:nvSpPr>
          <p:spPr>
            <a:xfrm>
              <a:off x="4236644" y="2808530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4ADCD134-8999-3047-7499-1FA7BF3F2806}"/>
                </a:ext>
              </a:extLst>
            </p:cNvPr>
            <p:cNvCxnSpPr>
              <a:cxnSpLocks/>
              <a:stCxn id="397" idx="6"/>
              <a:endCxn id="293" idx="2"/>
            </p:cNvCxnSpPr>
            <p:nvPr/>
          </p:nvCxnSpPr>
          <p:spPr>
            <a:xfrm>
              <a:off x="3787216" y="173990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Straight Arrow Connector 297">
              <a:extLst>
                <a:ext uri="{FF2B5EF4-FFF2-40B4-BE49-F238E27FC236}">
                  <a16:creationId xmlns:a16="http://schemas.microsoft.com/office/drawing/2014/main" id="{DECB2E27-67A1-9094-FBDA-4F970A1913EC}"/>
                </a:ext>
              </a:extLst>
            </p:cNvPr>
            <p:cNvCxnSpPr>
              <a:cxnSpLocks/>
              <a:stCxn id="398" idx="6"/>
              <a:endCxn id="293" idx="2"/>
            </p:cNvCxnSpPr>
            <p:nvPr/>
          </p:nvCxnSpPr>
          <p:spPr>
            <a:xfrm>
              <a:off x="3787216" y="196469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B2BF0AC-77E6-49B8-38DE-39F0C772EC5E}"/>
                </a:ext>
              </a:extLst>
            </p:cNvPr>
            <p:cNvCxnSpPr>
              <a:cxnSpLocks/>
              <a:stCxn id="399" idx="6"/>
              <a:endCxn id="293" idx="2"/>
            </p:cNvCxnSpPr>
            <p:nvPr/>
          </p:nvCxnSpPr>
          <p:spPr>
            <a:xfrm>
              <a:off x="3787216" y="218948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BB593D4-2E9B-62AA-AF82-54061F68F0FB}"/>
                </a:ext>
              </a:extLst>
            </p:cNvPr>
            <p:cNvCxnSpPr>
              <a:cxnSpLocks/>
              <a:stCxn id="400" idx="6"/>
              <a:endCxn id="293" idx="2"/>
            </p:cNvCxnSpPr>
            <p:nvPr/>
          </p:nvCxnSpPr>
          <p:spPr>
            <a:xfrm flipV="1">
              <a:off x="378721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9EC6EDDD-BB63-295E-286E-09F68034C3FC}"/>
                </a:ext>
              </a:extLst>
            </p:cNvPr>
            <p:cNvCxnSpPr>
              <a:cxnSpLocks/>
              <a:stCxn id="401" idx="6"/>
              <a:endCxn id="293" idx="2"/>
            </p:cNvCxnSpPr>
            <p:nvPr/>
          </p:nvCxnSpPr>
          <p:spPr>
            <a:xfrm flipV="1">
              <a:off x="3787216" y="218948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D9B677FD-057A-E75C-ADA1-419121AF8B26}"/>
                </a:ext>
              </a:extLst>
            </p:cNvPr>
            <p:cNvCxnSpPr>
              <a:cxnSpLocks/>
              <a:stCxn id="402" idx="6"/>
              <a:endCxn id="293" idx="2"/>
            </p:cNvCxnSpPr>
            <p:nvPr/>
          </p:nvCxnSpPr>
          <p:spPr>
            <a:xfrm flipV="1">
              <a:off x="3787216" y="218948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720FB3EA-E715-FED4-2E7A-AC0DB35DE589}"/>
                </a:ext>
              </a:extLst>
            </p:cNvPr>
            <p:cNvCxnSpPr>
              <a:cxnSpLocks/>
              <a:stCxn id="403" idx="6"/>
              <a:endCxn id="293" idx="2"/>
            </p:cNvCxnSpPr>
            <p:nvPr/>
          </p:nvCxnSpPr>
          <p:spPr>
            <a:xfrm flipV="1">
              <a:off x="3787216" y="2189481"/>
              <a:ext cx="449428" cy="89916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D729D343-3FA8-1085-0F78-B7BB58D04402}"/>
                </a:ext>
              </a:extLst>
            </p:cNvPr>
            <p:cNvCxnSpPr>
              <a:cxnSpLocks/>
              <a:stCxn id="404" idx="6"/>
              <a:endCxn id="293" idx="2"/>
            </p:cNvCxnSpPr>
            <p:nvPr/>
          </p:nvCxnSpPr>
          <p:spPr>
            <a:xfrm flipV="1">
              <a:off x="3787216" y="2189481"/>
              <a:ext cx="449428" cy="112395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5" name="Straight Arrow Connector 304">
              <a:extLst>
                <a:ext uri="{FF2B5EF4-FFF2-40B4-BE49-F238E27FC236}">
                  <a16:creationId xmlns:a16="http://schemas.microsoft.com/office/drawing/2014/main" id="{43693DCF-1D99-425F-D7F5-BB9962E6EB42}"/>
                </a:ext>
              </a:extLst>
            </p:cNvPr>
            <p:cNvCxnSpPr>
              <a:cxnSpLocks/>
              <a:stCxn id="398" idx="6"/>
            </p:cNvCxnSpPr>
            <p:nvPr/>
          </p:nvCxnSpPr>
          <p:spPr>
            <a:xfrm>
              <a:off x="3787216" y="196469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B4999D3B-9838-4996-16EC-350C7BC72514}"/>
                </a:ext>
              </a:extLst>
            </p:cNvPr>
            <p:cNvCxnSpPr>
              <a:cxnSpLocks/>
              <a:stCxn id="399" idx="6"/>
            </p:cNvCxnSpPr>
            <p:nvPr/>
          </p:nvCxnSpPr>
          <p:spPr>
            <a:xfrm>
              <a:off x="378721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C667AB96-1D4F-958E-C939-D7DCDE70D161}"/>
                </a:ext>
              </a:extLst>
            </p:cNvPr>
            <p:cNvCxnSpPr>
              <a:cxnSpLocks/>
              <a:stCxn id="400" idx="6"/>
            </p:cNvCxnSpPr>
            <p:nvPr/>
          </p:nvCxnSpPr>
          <p:spPr>
            <a:xfrm>
              <a:off x="3787216" y="241427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36DBD5D6-0D65-27F8-321D-434F363BC5DD}"/>
                </a:ext>
              </a:extLst>
            </p:cNvPr>
            <p:cNvCxnSpPr>
              <a:cxnSpLocks/>
              <a:stCxn id="401" idx="6"/>
            </p:cNvCxnSpPr>
            <p:nvPr/>
          </p:nvCxnSpPr>
          <p:spPr>
            <a:xfrm flipV="1">
              <a:off x="3787216" y="241427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105EB5A4-7492-F6F8-2C01-F8BA54BD4F58}"/>
                </a:ext>
              </a:extLst>
            </p:cNvPr>
            <p:cNvCxnSpPr>
              <a:cxnSpLocks/>
              <a:stCxn id="402" idx="6"/>
            </p:cNvCxnSpPr>
            <p:nvPr/>
          </p:nvCxnSpPr>
          <p:spPr>
            <a:xfrm flipV="1">
              <a:off x="3787216" y="241427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0" name="Straight Arrow Connector 309">
              <a:extLst>
                <a:ext uri="{FF2B5EF4-FFF2-40B4-BE49-F238E27FC236}">
                  <a16:creationId xmlns:a16="http://schemas.microsoft.com/office/drawing/2014/main" id="{2E5DF55C-8BDD-F7BB-D9CE-80ED6277431D}"/>
                </a:ext>
              </a:extLst>
            </p:cNvPr>
            <p:cNvCxnSpPr>
              <a:cxnSpLocks/>
              <a:stCxn id="403" idx="6"/>
            </p:cNvCxnSpPr>
            <p:nvPr/>
          </p:nvCxnSpPr>
          <p:spPr>
            <a:xfrm flipV="1">
              <a:off x="3787216" y="241427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1" name="Straight Arrow Connector 310">
              <a:extLst>
                <a:ext uri="{FF2B5EF4-FFF2-40B4-BE49-F238E27FC236}">
                  <a16:creationId xmlns:a16="http://schemas.microsoft.com/office/drawing/2014/main" id="{C5F31C50-FE47-4486-E6BF-CC07522D12DD}"/>
                </a:ext>
              </a:extLst>
            </p:cNvPr>
            <p:cNvCxnSpPr>
              <a:cxnSpLocks/>
              <a:stCxn id="404" idx="6"/>
            </p:cNvCxnSpPr>
            <p:nvPr/>
          </p:nvCxnSpPr>
          <p:spPr>
            <a:xfrm flipV="1">
              <a:off x="3787216" y="2414271"/>
              <a:ext cx="449428" cy="89916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91E051FE-2542-F50C-E81B-5F4E8CE41A99}"/>
                </a:ext>
              </a:extLst>
            </p:cNvPr>
            <p:cNvCxnSpPr>
              <a:cxnSpLocks/>
              <a:stCxn id="397" idx="6"/>
            </p:cNvCxnSpPr>
            <p:nvPr/>
          </p:nvCxnSpPr>
          <p:spPr>
            <a:xfrm>
              <a:off x="3787216" y="173990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3" name="Straight Arrow Connector 312">
              <a:extLst>
                <a:ext uri="{FF2B5EF4-FFF2-40B4-BE49-F238E27FC236}">
                  <a16:creationId xmlns:a16="http://schemas.microsoft.com/office/drawing/2014/main" id="{A17C960A-BBD0-D530-67C9-0EB46E9D4B2C}"/>
                </a:ext>
              </a:extLst>
            </p:cNvPr>
            <p:cNvCxnSpPr>
              <a:cxnSpLocks/>
              <a:stCxn id="399" idx="6"/>
            </p:cNvCxnSpPr>
            <p:nvPr/>
          </p:nvCxnSpPr>
          <p:spPr>
            <a:xfrm>
              <a:off x="3787216" y="2189481"/>
              <a:ext cx="449428" cy="44176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4" name="Straight Arrow Connector 313">
              <a:extLst>
                <a:ext uri="{FF2B5EF4-FFF2-40B4-BE49-F238E27FC236}">
                  <a16:creationId xmlns:a16="http://schemas.microsoft.com/office/drawing/2014/main" id="{636FE9F5-AE40-5454-614D-76236073D4AB}"/>
                </a:ext>
              </a:extLst>
            </p:cNvPr>
            <p:cNvCxnSpPr>
              <a:cxnSpLocks/>
              <a:stCxn id="400" idx="6"/>
            </p:cNvCxnSpPr>
            <p:nvPr/>
          </p:nvCxnSpPr>
          <p:spPr>
            <a:xfrm>
              <a:off x="3787216" y="2414271"/>
              <a:ext cx="449428" cy="21697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D6B020EB-6F0A-279F-5E23-163657598FA1}"/>
                </a:ext>
              </a:extLst>
            </p:cNvPr>
            <p:cNvCxnSpPr>
              <a:cxnSpLocks/>
              <a:stCxn id="401" idx="6"/>
            </p:cNvCxnSpPr>
            <p:nvPr/>
          </p:nvCxnSpPr>
          <p:spPr>
            <a:xfrm flipV="1">
              <a:off x="3787216" y="2631245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A48D0028-9629-0865-6C13-0B6D3FB3D1CB}"/>
                </a:ext>
              </a:extLst>
            </p:cNvPr>
            <p:cNvCxnSpPr>
              <a:cxnSpLocks/>
              <a:stCxn id="402" idx="6"/>
            </p:cNvCxnSpPr>
            <p:nvPr/>
          </p:nvCxnSpPr>
          <p:spPr>
            <a:xfrm flipV="1">
              <a:off x="3787216" y="2631245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FFEF5E32-49CE-FB30-6675-1C5706DA6DD3}"/>
                </a:ext>
              </a:extLst>
            </p:cNvPr>
            <p:cNvCxnSpPr>
              <a:cxnSpLocks/>
              <a:stCxn id="403" idx="6"/>
            </p:cNvCxnSpPr>
            <p:nvPr/>
          </p:nvCxnSpPr>
          <p:spPr>
            <a:xfrm flipV="1">
              <a:off x="3787216" y="2631245"/>
              <a:ext cx="449428" cy="45739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2839D00-ED24-4F9B-B92F-04CD992C7816}"/>
                </a:ext>
              </a:extLst>
            </p:cNvPr>
            <p:cNvCxnSpPr>
              <a:cxnSpLocks/>
              <a:stCxn id="404" idx="6"/>
            </p:cNvCxnSpPr>
            <p:nvPr/>
          </p:nvCxnSpPr>
          <p:spPr>
            <a:xfrm flipV="1">
              <a:off x="3787216" y="2631245"/>
              <a:ext cx="449428" cy="68218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7C64DD5B-328B-973D-964E-7221A6F4169C}"/>
                </a:ext>
              </a:extLst>
            </p:cNvPr>
            <p:cNvCxnSpPr>
              <a:cxnSpLocks/>
              <a:stCxn id="398" idx="6"/>
            </p:cNvCxnSpPr>
            <p:nvPr/>
          </p:nvCxnSpPr>
          <p:spPr>
            <a:xfrm>
              <a:off x="3787216" y="1964691"/>
              <a:ext cx="449428" cy="66655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3FCB659F-63A9-0652-7C45-0CC59E570378}"/>
                </a:ext>
              </a:extLst>
            </p:cNvPr>
            <p:cNvCxnSpPr>
              <a:cxnSpLocks/>
              <a:stCxn id="397" idx="6"/>
            </p:cNvCxnSpPr>
            <p:nvPr/>
          </p:nvCxnSpPr>
          <p:spPr>
            <a:xfrm>
              <a:off x="3787216" y="1739901"/>
              <a:ext cx="449428" cy="89134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87779D09-C68C-B533-A84A-E35DECEDBBA8}"/>
                </a:ext>
              </a:extLst>
            </p:cNvPr>
            <p:cNvCxnSpPr>
              <a:cxnSpLocks/>
              <a:stCxn id="400" idx="6"/>
            </p:cNvCxnSpPr>
            <p:nvPr/>
          </p:nvCxnSpPr>
          <p:spPr>
            <a:xfrm>
              <a:off x="3787216" y="2414271"/>
              <a:ext cx="449428" cy="44176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8EBEB0C5-96CF-D0EF-EC4C-ABF71100BF15}"/>
                </a:ext>
              </a:extLst>
            </p:cNvPr>
            <p:cNvCxnSpPr>
              <a:cxnSpLocks/>
              <a:stCxn id="401" idx="6"/>
            </p:cNvCxnSpPr>
            <p:nvPr/>
          </p:nvCxnSpPr>
          <p:spPr>
            <a:xfrm>
              <a:off x="3787216" y="2639061"/>
              <a:ext cx="449428" cy="21697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14288C27-F0CF-F29D-9A8B-8E41726E35E3}"/>
                </a:ext>
              </a:extLst>
            </p:cNvPr>
            <p:cNvCxnSpPr>
              <a:cxnSpLocks/>
              <a:stCxn id="402" idx="6"/>
            </p:cNvCxnSpPr>
            <p:nvPr/>
          </p:nvCxnSpPr>
          <p:spPr>
            <a:xfrm flipV="1">
              <a:off x="3787216" y="2856034"/>
              <a:ext cx="449428" cy="781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932C5BB4-3ED9-A6DB-70F0-10DEDA3E486F}"/>
                </a:ext>
              </a:extLst>
            </p:cNvPr>
            <p:cNvCxnSpPr>
              <a:cxnSpLocks/>
              <a:stCxn id="403" idx="6"/>
            </p:cNvCxnSpPr>
            <p:nvPr/>
          </p:nvCxnSpPr>
          <p:spPr>
            <a:xfrm flipV="1">
              <a:off x="3787216" y="2856034"/>
              <a:ext cx="449428" cy="23260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58C37466-E2AA-6149-1283-7572B930A4B0}"/>
                </a:ext>
              </a:extLst>
            </p:cNvPr>
            <p:cNvCxnSpPr>
              <a:cxnSpLocks/>
              <a:stCxn id="404" idx="6"/>
            </p:cNvCxnSpPr>
            <p:nvPr/>
          </p:nvCxnSpPr>
          <p:spPr>
            <a:xfrm flipV="1">
              <a:off x="3787216" y="2856034"/>
              <a:ext cx="449428" cy="45739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E3A90951-5832-3463-11AB-BF9EBE575268}"/>
                </a:ext>
              </a:extLst>
            </p:cNvPr>
            <p:cNvCxnSpPr>
              <a:cxnSpLocks/>
              <a:stCxn id="399" idx="6"/>
            </p:cNvCxnSpPr>
            <p:nvPr/>
          </p:nvCxnSpPr>
          <p:spPr>
            <a:xfrm>
              <a:off x="3787216" y="2189481"/>
              <a:ext cx="449428" cy="66655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22F9CC2E-1805-A2F4-DF86-7F40CD5B98AF}"/>
                </a:ext>
              </a:extLst>
            </p:cNvPr>
            <p:cNvCxnSpPr>
              <a:cxnSpLocks/>
            </p:cNvCxnSpPr>
            <p:nvPr/>
          </p:nvCxnSpPr>
          <p:spPr>
            <a:xfrm>
              <a:off x="3787216" y="1743809"/>
              <a:ext cx="449428" cy="1112225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39481A4C-556F-7FDE-593E-70BE0BC243CC}"/>
                </a:ext>
              </a:extLst>
            </p:cNvPr>
            <p:cNvCxnSpPr>
              <a:cxnSpLocks/>
              <a:stCxn id="398" idx="6"/>
            </p:cNvCxnSpPr>
            <p:nvPr/>
          </p:nvCxnSpPr>
          <p:spPr>
            <a:xfrm>
              <a:off x="3787216" y="1964691"/>
              <a:ext cx="449428" cy="89134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068B24D5-B97E-65C1-2EA6-87DC5EAE7C07}"/>
                </a:ext>
              </a:extLst>
            </p:cNvPr>
            <p:cNvGrpSpPr/>
            <p:nvPr/>
          </p:nvGrpSpPr>
          <p:grpSpPr>
            <a:xfrm>
              <a:off x="4796714" y="2358950"/>
              <a:ext cx="110642" cy="335432"/>
              <a:chOff x="3246044" y="2386890"/>
              <a:chExt cx="110642" cy="335432"/>
            </a:xfrm>
            <a:grpFill/>
          </p:grpSpPr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1C3CBB45-A65F-BB0F-CAE1-BCC7785FF238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55A14675-1DFD-F5DD-06D2-52A5DBFFD4BB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C6BA45EE-18EF-D584-6A7B-9FB62F4AC99B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7E691112-EF0B-57F8-EB71-23592B9F8600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2" name="Straight Arrow Connector 331">
              <a:extLst>
                <a:ext uri="{FF2B5EF4-FFF2-40B4-BE49-F238E27FC236}">
                  <a16:creationId xmlns:a16="http://schemas.microsoft.com/office/drawing/2014/main" id="{83DF5ACF-4822-6294-F54C-3B894838A0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Straight Arrow Connector 332">
              <a:extLst>
                <a:ext uri="{FF2B5EF4-FFF2-40B4-BE49-F238E27FC236}">
                  <a16:creationId xmlns:a16="http://schemas.microsoft.com/office/drawing/2014/main" id="{7C85C4B6-144F-EF41-A4D9-C66FDA1B11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Straight Arrow Connector 333">
              <a:extLst>
                <a:ext uri="{FF2B5EF4-FFF2-40B4-BE49-F238E27FC236}">
                  <a16:creationId xmlns:a16="http://schemas.microsoft.com/office/drawing/2014/main" id="{144BE691-9A92-B5EE-5A99-337B548732ED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44176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EDB83211-7DA3-7967-73FB-5577833BEDFA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21697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8AE3FB37-153C-F371-A756-3E656BDA8A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F9E8CD71-5F02-5CE4-93C8-AD2D9D9C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EC843F50-03ED-F7F4-0453-56EB726CAC28}"/>
                </a:ext>
              </a:extLst>
            </p:cNvPr>
            <p:cNvGrpSpPr/>
            <p:nvPr/>
          </p:nvGrpSpPr>
          <p:grpSpPr>
            <a:xfrm>
              <a:off x="4796714" y="2134160"/>
              <a:ext cx="110642" cy="785012"/>
              <a:chOff x="3246044" y="2162100"/>
              <a:chExt cx="110642" cy="785012"/>
            </a:xfrm>
            <a:grpFill/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7F1DEF8-7861-FB74-5887-2D5BFE62B522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772AB71E-C89C-CE72-6453-57127C8B6529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69B9CC59-60DF-8EBB-0196-076E2124E8C0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EFC2AAA6-F028-83C4-3821-A62F4F35B244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0F4CC3C3-C17E-2ABA-285E-EF7E4E2D6B03}"/>
                </a:ext>
              </a:extLst>
            </p:cNvPr>
            <p:cNvCxnSpPr>
              <a:cxnSpLocks/>
              <a:endCxn id="391" idx="2"/>
            </p:cNvCxnSpPr>
            <p:nvPr/>
          </p:nvCxnSpPr>
          <p:spPr>
            <a:xfrm>
              <a:off x="4347286" y="218948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85B9DF2B-6F2D-5781-9BAA-83FD2F0F4872}"/>
                </a:ext>
              </a:extLst>
            </p:cNvPr>
            <p:cNvCxnSpPr>
              <a:cxnSpLocks/>
              <a:endCxn id="391" idx="2"/>
            </p:cNvCxnSpPr>
            <p:nvPr/>
          </p:nvCxnSpPr>
          <p:spPr>
            <a:xfrm flipV="1">
              <a:off x="434728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6F5EB9A1-3EAE-059B-79FD-63A4167B95D4}"/>
                </a:ext>
              </a:extLst>
            </p:cNvPr>
            <p:cNvCxnSpPr>
              <a:cxnSpLocks/>
              <a:endCxn id="391" idx="2"/>
            </p:cNvCxnSpPr>
            <p:nvPr/>
          </p:nvCxnSpPr>
          <p:spPr>
            <a:xfrm flipV="1">
              <a:off x="4347286" y="218948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6267CC84-299A-4C26-1B87-488E281743A6}"/>
                </a:ext>
              </a:extLst>
            </p:cNvPr>
            <p:cNvCxnSpPr>
              <a:cxnSpLocks/>
              <a:endCxn id="391" idx="2"/>
            </p:cNvCxnSpPr>
            <p:nvPr/>
          </p:nvCxnSpPr>
          <p:spPr>
            <a:xfrm flipV="1">
              <a:off x="4347286" y="218948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AEE300E-6FB0-F762-56D6-1777E187BAB6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4" name="Straight Arrow Connector 343">
              <a:extLst>
                <a:ext uri="{FF2B5EF4-FFF2-40B4-BE49-F238E27FC236}">
                  <a16:creationId xmlns:a16="http://schemas.microsoft.com/office/drawing/2014/main" id="{26891E28-0228-31A7-78E5-86F835BBD22D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1899E904-BDCE-0624-EA12-3B866EEA1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E138349E-D899-7CDF-090D-9661951053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34574812-26F3-62B1-33C2-29D508CA9DA1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44176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1450C2F0-7550-292E-097D-F948E19D9661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21697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7235C770-9E40-7067-57F2-E4FB47DF91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0" name="Straight Arrow Connector 349">
              <a:extLst>
                <a:ext uri="{FF2B5EF4-FFF2-40B4-BE49-F238E27FC236}">
                  <a16:creationId xmlns:a16="http://schemas.microsoft.com/office/drawing/2014/main" id="{BA4B8BEB-9659-F9CC-D5CB-0FD9C9FB26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1" name="Straight Arrow Connector 350">
              <a:extLst>
                <a:ext uri="{FF2B5EF4-FFF2-40B4-BE49-F238E27FC236}">
                  <a16:creationId xmlns:a16="http://schemas.microsoft.com/office/drawing/2014/main" id="{A4F3C7A8-DA1D-04C6-D4D3-DAA30A729FE4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44176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2" name="Straight Arrow Connector 351">
              <a:extLst>
                <a:ext uri="{FF2B5EF4-FFF2-40B4-BE49-F238E27FC236}">
                  <a16:creationId xmlns:a16="http://schemas.microsoft.com/office/drawing/2014/main" id="{C23D8C2A-58B0-FD02-AC38-09335A2FC3CE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639061"/>
              <a:ext cx="449428" cy="21697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56738B59-FE93-D7B6-F381-AEBFC4986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856034"/>
              <a:ext cx="449428" cy="781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20272414-0129-8A54-B3A4-EFA04C78A8BB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66655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D1EB5E6-CDD6-AD79-55D2-CD24FFB7E127}"/>
                </a:ext>
              </a:extLst>
            </p:cNvPr>
            <p:cNvGrpSpPr/>
            <p:nvPr/>
          </p:nvGrpSpPr>
          <p:grpSpPr>
            <a:xfrm>
              <a:off x="5356784" y="2358950"/>
              <a:ext cx="110642" cy="335432"/>
              <a:chOff x="3246044" y="2386890"/>
              <a:chExt cx="110642" cy="335432"/>
            </a:xfrm>
            <a:grpFill/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99BBE120-6AA3-C830-4A22-65C935BAA163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477D99B6-D016-3ED0-92F4-BFDDB3C43CC4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28576BCA-A83B-BB6D-17BE-BA0B32AA380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18948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2ADA75AB-809A-1582-5731-7049EF19F4BE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41427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6EC1953B-F07C-6527-4D8F-9DB76941B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41427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9" name="Straight Arrow Connector 358">
              <a:extLst>
                <a:ext uri="{FF2B5EF4-FFF2-40B4-BE49-F238E27FC236}">
                  <a16:creationId xmlns:a16="http://schemas.microsoft.com/office/drawing/2014/main" id="{833BB53A-C13C-FF35-1E0E-B8FB9D4B92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41427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0" name="Straight Arrow Connector 359">
              <a:extLst>
                <a:ext uri="{FF2B5EF4-FFF2-40B4-BE49-F238E27FC236}">
                  <a16:creationId xmlns:a16="http://schemas.microsoft.com/office/drawing/2014/main" id="{1D4ADB49-7228-3B42-4493-6C4E248B0A67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189481"/>
              <a:ext cx="449428" cy="44176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1" name="Straight Arrow Connector 360">
              <a:extLst>
                <a:ext uri="{FF2B5EF4-FFF2-40B4-BE49-F238E27FC236}">
                  <a16:creationId xmlns:a16="http://schemas.microsoft.com/office/drawing/2014/main" id="{256FCBA8-2FE2-BF7F-F52C-D8A6F91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414271"/>
              <a:ext cx="449428" cy="21697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2" name="Straight Arrow Connector 361">
              <a:extLst>
                <a:ext uri="{FF2B5EF4-FFF2-40B4-BE49-F238E27FC236}">
                  <a16:creationId xmlns:a16="http://schemas.microsoft.com/office/drawing/2014/main" id="{DE293C29-791B-95C7-CE1E-075310F58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631245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3" name="Straight Arrow Connector 362">
              <a:extLst>
                <a:ext uri="{FF2B5EF4-FFF2-40B4-BE49-F238E27FC236}">
                  <a16:creationId xmlns:a16="http://schemas.microsoft.com/office/drawing/2014/main" id="{F4314566-A2AD-B632-6CEA-5BDDB8FADD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631245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79352984-331F-B2BC-5611-807E007B03EB}"/>
                </a:ext>
              </a:extLst>
            </p:cNvPr>
            <p:cNvSpPr/>
            <p:nvPr/>
          </p:nvSpPr>
          <p:spPr>
            <a:xfrm>
              <a:off x="4236644" y="1917187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5" name="Straight Arrow Connector 364">
              <a:extLst>
                <a:ext uri="{FF2B5EF4-FFF2-40B4-BE49-F238E27FC236}">
                  <a16:creationId xmlns:a16="http://schemas.microsoft.com/office/drawing/2014/main" id="{5D3037DC-D7FE-AEDC-7DF5-3A7643F2AF48}"/>
                </a:ext>
              </a:extLst>
            </p:cNvPr>
            <p:cNvCxnSpPr>
              <a:cxnSpLocks/>
              <a:stCxn id="397" idx="6"/>
              <a:endCxn id="364" idx="2"/>
            </p:cNvCxnSpPr>
            <p:nvPr/>
          </p:nvCxnSpPr>
          <p:spPr>
            <a:xfrm>
              <a:off x="3787216" y="1739901"/>
              <a:ext cx="449428" cy="23260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Straight Arrow Connector 365">
              <a:extLst>
                <a:ext uri="{FF2B5EF4-FFF2-40B4-BE49-F238E27FC236}">
                  <a16:creationId xmlns:a16="http://schemas.microsoft.com/office/drawing/2014/main" id="{0C41E689-7F31-B47C-9D10-12A259AAE017}"/>
                </a:ext>
              </a:extLst>
            </p:cNvPr>
            <p:cNvCxnSpPr>
              <a:cxnSpLocks/>
              <a:stCxn id="398" idx="6"/>
              <a:endCxn id="364" idx="2"/>
            </p:cNvCxnSpPr>
            <p:nvPr/>
          </p:nvCxnSpPr>
          <p:spPr>
            <a:xfrm>
              <a:off x="3787216" y="1964691"/>
              <a:ext cx="449428" cy="781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Straight Arrow Connector 366">
              <a:extLst>
                <a:ext uri="{FF2B5EF4-FFF2-40B4-BE49-F238E27FC236}">
                  <a16:creationId xmlns:a16="http://schemas.microsoft.com/office/drawing/2014/main" id="{7CA810AE-29B3-A255-0449-91C0F0053AC8}"/>
                </a:ext>
              </a:extLst>
            </p:cNvPr>
            <p:cNvCxnSpPr>
              <a:cxnSpLocks/>
              <a:stCxn id="399" idx="6"/>
              <a:endCxn id="364" idx="2"/>
            </p:cNvCxnSpPr>
            <p:nvPr/>
          </p:nvCxnSpPr>
          <p:spPr>
            <a:xfrm flipV="1">
              <a:off x="3787216" y="1972508"/>
              <a:ext cx="449428" cy="21697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Arrow Connector 367">
              <a:extLst>
                <a:ext uri="{FF2B5EF4-FFF2-40B4-BE49-F238E27FC236}">
                  <a16:creationId xmlns:a16="http://schemas.microsoft.com/office/drawing/2014/main" id="{940B4BE1-B8D7-4A45-90E4-06D4F01FF276}"/>
                </a:ext>
              </a:extLst>
            </p:cNvPr>
            <p:cNvCxnSpPr>
              <a:cxnSpLocks/>
              <a:stCxn id="400" idx="6"/>
              <a:endCxn id="364" idx="2"/>
            </p:cNvCxnSpPr>
            <p:nvPr/>
          </p:nvCxnSpPr>
          <p:spPr>
            <a:xfrm flipV="1">
              <a:off x="3787216" y="1972508"/>
              <a:ext cx="449428" cy="44176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FEBFBDC6-3DC0-D8AC-1966-CE46F68A8AED}"/>
                </a:ext>
              </a:extLst>
            </p:cNvPr>
            <p:cNvCxnSpPr>
              <a:cxnSpLocks/>
              <a:stCxn id="401" idx="6"/>
              <a:endCxn id="364" idx="2"/>
            </p:cNvCxnSpPr>
            <p:nvPr/>
          </p:nvCxnSpPr>
          <p:spPr>
            <a:xfrm flipV="1">
              <a:off x="3787216" y="1972508"/>
              <a:ext cx="449428" cy="66655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Straight Arrow Connector 369">
              <a:extLst>
                <a:ext uri="{FF2B5EF4-FFF2-40B4-BE49-F238E27FC236}">
                  <a16:creationId xmlns:a16="http://schemas.microsoft.com/office/drawing/2014/main" id="{AF6A0552-83F2-B3C2-B162-701226B7CAC1}"/>
                </a:ext>
              </a:extLst>
            </p:cNvPr>
            <p:cNvCxnSpPr>
              <a:cxnSpLocks/>
              <a:stCxn id="402" idx="6"/>
              <a:endCxn id="364" idx="2"/>
            </p:cNvCxnSpPr>
            <p:nvPr/>
          </p:nvCxnSpPr>
          <p:spPr>
            <a:xfrm flipV="1">
              <a:off x="3787216" y="1972508"/>
              <a:ext cx="449428" cy="89134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Arrow Connector 370">
              <a:extLst>
                <a:ext uri="{FF2B5EF4-FFF2-40B4-BE49-F238E27FC236}">
                  <a16:creationId xmlns:a16="http://schemas.microsoft.com/office/drawing/2014/main" id="{A45C2466-AD6F-64E9-C202-1433152FB336}"/>
                </a:ext>
              </a:extLst>
            </p:cNvPr>
            <p:cNvCxnSpPr>
              <a:cxnSpLocks/>
              <a:stCxn id="403" idx="6"/>
              <a:endCxn id="364" idx="2"/>
            </p:cNvCxnSpPr>
            <p:nvPr/>
          </p:nvCxnSpPr>
          <p:spPr>
            <a:xfrm flipV="1">
              <a:off x="3787216" y="1972508"/>
              <a:ext cx="449428" cy="111613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B58B2E37-B618-3E9D-0BCE-BC27C8C04F57}"/>
                </a:ext>
              </a:extLst>
            </p:cNvPr>
            <p:cNvCxnSpPr>
              <a:cxnSpLocks/>
              <a:stCxn id="404" idx="6"/>
              <a:endCxn id="364" idx="2"/>
            </p:cNvCxnSpPr>
            <p:nvPr/>
          </p:nvCxnSpPr>
          <p:spPr>
            <a:xfrm flipV="1">
              <a:off x="3787216" y="1972508"/>
              <a:ext cx="449428" cy="134092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D8C64DBA-75A6-4C1D-E9B7-C2E0BE53789F}"/>
                </a:ext>
              </a:extLst>
            </p:cNvPr>
            <p:cNvSpPr/>
            <p:nvPr/>
          </p:nvSpPr>
          <p:spPr>
            <a:xfrm>
              <a:off x="4236644" y="3033320"/>
              <a:ext cx="110642" cy="110642"/>
            </a:xfrm>
            <a:prstGeom prst="ellipse">
              <a:avLst/>
            </a:prstGeom>
            <a:grp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4" name="Straight Arrow Connector 373">
              <a:extLst>
                <a:ext uri="{FF2B5EF4-FFF2-40B4-BE49-F238E27FC236}">
                  <a16:creationId xmlns:a16="http://schemas.microsoft.com/office/drawing/2014/main" id="{86FBCB74-C112-3AB7-9E03-849D5762755B}"/>
                </a:ext>
              </a:extLst>
            </p:cNvPr>
            <p:cNvCxnSpPr>
              <a:cxnSpLocks/>
              <a:stCxn id="397" idx="6"/>
              <a:endCxn id="373" idx="2"/>
            </p:cNvCxnSpPr>
            <p:nvPr/>
          </p:nvCxnSpPr>
          <p:spPr>
            <a:xfrm>
              <a:off x="3787216" y="1739901"/>
              <a:ext cx="449428" cy="134874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4DA55D4C-54C5-616B-83EB-23CDFCDC0C8F}"/>
                </a:ext>
              </a:extLst>
            </p:cNvPr>
            <p:cNvCxnSpPr>
              <a:cxnSpLocks/>
              <a:stCxn id="398" idx="6"/>
              <a:endCxn id="373" idx="2"/>
            </p:cNvCxnSpPr>
            <p:nvPr/>
          </p:nvCxnSpPr>
          <p:spPr>
            <a:xfrm>
              <a:off x="3787216" y="1964691"/>
              <a:ext cx="449428" cy="112395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6" name="Straight Arrow Connector 375">
              <a:extLst>
                <a:ext uri="{FF2B5EF4-FFF2-40B4-BE49-F238E27FC236}">
                  <a16:creationId xmlns:a16="http://schemas.microsoft.com/office/drawing/2014/main" id="{F667C867-E4DE-C9B8-6AD0-7F115EA8CA99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>
              <a:off x="3787216" y="2189481"/>
              <a:ext cx="449428" cy="89916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Arrow Connector 376">
              <a:extLst>
                <a:ext uri="{FF2B5EF4-FFF2-40B4-BE49-F238E27FC236}">
                  <a16:creationId xmlns:a16="http://schemas.microsoft.com/office/drawing/2014/main" id="{8C7FB772-79EE-E508-D4EC-40E93DB29D2B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>
              <a:off x="3787216" y="241427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Straight Arrow Connector 377">
              <a:extLst>
                <a:ext uri="{FF2B5EF4-FFF2-40B4-BE49-F238E27FC236}">
                  <a16:creationId xmlns:a16="http://schemas.microsoft.com/office/drawing/2014/main" id="{EF6891B8-73A7-06D4-F752-DB556F773B54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>
              <a:off x="3787216" y="263906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CA1EAEA7-7E07-4FD0-2F05-675E696B865D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>
              <a:off x="3787216" y="286385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0" name="Straight Arrow Connector 379">
              <a:extLst>
                <a:ext uri="{FF2B5EF4-FFF2-40B4-BE49-F238E27FC236}">
                  <a16:creationId xmlns:a16="http://schemas.microsoft.com/office/drawing/2014/main" id="{D3419DF8-0EB8-8711-A65E-856A420E9945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>
              <a:off x="3787216" y="308864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15262821-9C43-4AF0-7EDC-5DD800ED574C}"/>
                </a:ext>
              </a:extLst>
            </p:cNvPr>
            <p:cNvCxnSpPr>
              <a:cxnSpLocks/>
              <a:endCxn id="373" idx="2"/>
            </p:cNvCxnSpPr>
            <p:nvPr/>
          </p:nvCxnSpPr>
          <p:spPr>
            <a:xfrm flipV="1">
              <a:off x="3787216" y="308864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C0A887D7-65CC-6465-33F1-733F06CBBC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CA256161-594E-A7A4-AF25-D6C582BD99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45739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4" name="Straight Arrow Connector 383">
              <a:extLst>
                <a:ext uri="{FF2B5EF4-FFF2-40B4-BE49-F238E27FC236}">
                  <a16:creationId xmlns:a16="http://schemas.microsoft.com/office/drawing/2014/main" id="{1049615F-2090-A567-A5DF-CC27F7E0C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856034"/>
              <a:ext cx="449428" cy="23260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5" name="Straight Arrow Connector 384">
              <a:extLst>
                <a:ext uri="{FF2B5EF4-FFF2-40B4-BE49-F238E27FC236}">
                  <a16:creationId xmlns:a16="http://schemas.microsoft.com/office/drawing/2014/main" id="{0A73F4F8-E7D2-65FD-510A-05BA7BA2B289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EBB3236F-BBF7-BFAD-07C3-DC5D960275F9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66655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EEFEF9B8-BB9B-47BE-6969-983CC8B4F06A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89134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8" name="Straight Arrow Connector 387">
              <a:extLst>
                <a:ext uri="{FF2B5EF4-FFF2-40B4-BE49-F238E27FC236}">
                  <a16:creationId xmlns:a16="http://schemas.microsoft.com/office/drawing/2014/main" id="{A2B09EC6-9E4B-CA71-FC1F-958DD13C3309}"/>
                </a:ext>
              </a:extLst>
            </p:cNvPr>
            <p:cNvCxnSpPr>
              <a:cxnSpLocks/>
              <a:endCxn id="391" idx="2"/>
            </p:cNvCxnSpPr>
            <p:nvPr/>
          </p:nvCxnSpPr>
          <p:spPr>
            <a:xfrm>
              <a:off x="4347286" y="196469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5" name="TextBox 404">
            <a:extLst>
              <a:ext uri="{FF2B5EF4-FFF2-40B4-BE49-F238E27FC236}">
                <a16:creationId xmlns:a16="http://schemas.microsoft.com/office/drawing/2014/main" id="{FC2798D4-1353-41F5-E9C1-DC8AC024D841}"/>
              </a:ext>
            </a:extLst>
          </p:cNvPr>
          <p:cNvSpPr txBox="1"/>
          <p:nvPr/>
        </p:nvSpPr>
        <p:spPr>
          <a:xfrm>
            <a:off x="8221260" y="2426686"/>
            <a:ext cx="702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FC-5</a:t>
            </a:r>
          </a:p>
        </p:txBody>
      </p:sp>
      <p:sp>
        <p:nvSpPr>
          <p:cNvPr id="406" name="TextBox 405">
            <a:extLst>
              <a:ext uri="{FF2B5EF4-FFF2-40B4-BE49-F238E27FC236}">
                <a16:creationId xmlns:a16="http://schemas.microsoft.com/office/drawing/2014/main" id="{8DADE28A-3713-61CA-5721-1AE225C1C37B}"/>
              </a:ext>
            </a:extLst>
          </p:cNvPr>
          <p:cNvSpPr txBox="1"/>
          <p:nvPr/>
        </p:nvSpPr>
        <p:spPr>
          <a:xfrm>
            <a:off x="8882817" y="3259882"/>
            <a:ext cx="4764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FEFDEC69-0AA0-4FA5-9178-AD25502A78A5}"/>
              </a:ext>
            </a:extLst>
          </p:cNvPr>
          <p:cNvSpPr txBox="1"/>
          <p:nvPr/>
        </p:nvSpPr>
        <p:spPr>
          <a:xfrm>
            <a:off x="6072677" y="3521761"/>
            <a:ext cx="9813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× 2 × 16</a:t>
            </a:r>
          </a:p>
        </p:txBody>
      </p:sp>
      <p:sp>
        <p:nvSpPr>
          <p:cNvPr id="410" name="TextBox 409">
            <a:extLst>
              <a:ext uri="{FF2B5EF4-FFF2-40B4-BE49-F238E27FC236}">
                <a16:creationId xmlns:a16="http://schemas.microsoft.com/office/drawing/2014/main" id="{7C57F9E4-E54B-147C-15A9-FC743A65D65B}"/>
              </a:ext>
            </a:extLst>
          </p:cNvPr>
          <p:cNvSpPr txBox="1"/>
          <p:nvPr/>
        </p:nvSpPr>
        <p:spPr>
          <a:xfrm>
            <a:off x="3333594" y="1541352"/>
            <a:ext cx="17582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05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sz="1600" dirty="0"/>
              <a:t>Analog Beamformer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E9EB44DE-7C47-DBC5-1425-C6E76153CBEE}"/>
                  </a:ext>
                </a:extLst>
              </p:cNvPr>
              <p:cNvSpPr txBox="1"/>
              <p:nvPr/>
            </p:nvSpPr>
            <p:spPr>
              <a:xfrm>
                <a:off x="4779023" y="2625617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ℜ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E9EB44DE-7C47-DBC5-1425-C6E76153C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023" y="2625617"/>
                <a:ext cx="299589" cy="184666"/>
              </a:xfrm>
              <a:prstGeom prst="rect">
                <a:avLst/>
              </a:prstGeom>
              <a:blipFill>
                <a:blip r:embed="rId9"/>
                <a:stretch>
                  <a:fillRect l="-22449" t="-6667" r="-6326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BE9D9C53-00E5-D420-BF7B-9EACE511A6F9}"/>
                  </a:ext>
                </a:extLst>
              </p:cNvPr>
              <p:cNvSpPr txBox="1"/>
              <p:nvPr/>
            </p:nvSpPr>
            <p:spPr>
              <a:xfrm>
                <a:off x="4773495" y="3302248"/>
                <a:ext cx="299589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ℑ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2" name="TextBox 411">
                <a:extLst>
                  <a:ext uri="{FF2B5EF4-FFF2-40B4-BE49-F238E27FC236}">
                    <a16:creationId xmlns:a16="http://schemas.microsoft.com/office/drawing/2014/main" id="{BE9D9C53-00E5-D420-BF7B-9EACE511A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3495" y="3302248"/>
                <a:ext cx="299589" cy="184666"/>
              </a:xfrm>
              <a:prstGeom prst="rect">
                <a:avLst/>
              </a:prstGeom>
              <a:blipFill>
                <a:blip r:embed="rId10"/>
                <a:stretch>
                  <a:fillRect l="-20408" t="-6667" r="-61224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3" name="Left Brace 412">
            <a:extLst>
              <a:ext uri="{FF2B5EF4-FFF2-40B4-BE49-F238E27FC236}">
                <a16:creationId xmlns:a16="http://schemas.microsoft.com/office/drawing/2014/main" id="{C8C3684D-1971-F8AE-B87E-FFB9C1091FCF}"/>
              </a:ext>
            </a:extLst>
          </p:cNvPr>
          <p:cNvSpPr/>
          <p:nvPr/>
        </p:nvSpPr>
        <p:spPr>
          <a:xfrm flipH="1">
            <a:off x="4604363" y="2649097"/>
            <a:ext cx="133635" cy="393362"/>
          </a:xfrm>
          <a:prstGeom prst="leftBrace">
            <a:avLst>
              <a:gd name="adj1" fmla="val 20416"/>
              <a:gd name="adj2" fmla="val 2417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5" name="Left Brace 414">
            <a:extLst>
              <a:ext uri="{FF2B5EF4-FFF2-40B4-BE49-F238E27FC236}">
                <a16:creationId xmlns:a16="http://schemas.microsoft.com/office/drawing/2014/main" id="{CC5BF38D-9A3B-6B27-AA5E-53D64FB10D1C}"/>
              </a:ext>
            </a:extLst>
          </p:cNvPr>
          <p:cNvSpPr/>
          <p:nvPr/>
        </p:nvSpPr>
        <p:spPr>
          <a:xfrm flipH="1">
            <a:off x="4604363" y="3094716"/>
            <a:ext cx="133635" cy="393362"/>
          </a:xfrm>
          <a:prstGeom prst="leftBrace">
            <a:avLst>
              <a:gd name="adj1" fmla="val 20416"/>
              <a:gd name="adj2" fmla="val 73246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16" name="Left Brace 415">
            <a:extLst>
              <a:ext uri="{FF2B5EF4-FFF2-40B4-BE49-F238E27FC236}">
                <a16:creationId xmlns:a16="http://schemas.microsoft.com/office/drawing/2014/main" id="{C8B9E9A8-4387-EF5E-738C-7EC270983443}"/>
              </a:ext>
            </a:extLst>
          </p:cNvPr>
          <p:cNvSpPr/>
          <p:nvPr/>
        </p:nvSpPr>
        <p:spPr>
          <a:xfrm>
            <a:off x="3709527" y="3100510"/>
            <a:ext cx="174039" cy="873517"/>
          </a:xfrm>
          <a:prstGeom prst="leftBrace">
            <a:avLst>
              <a:gd name="adj1" fmla="val 2041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3" name="TextBox 482">
            <a:extLst>
              <a:ext uri="{FF2B5EF4-FFF2-40B4-BE49-F238E27FC236}">
                <a16:creationId xmlns:a16="http://schemas.microsoft.com/office/drawing/2014/main" id="{E76FB883-887D-3BA8-563C-839077FF13D7}"/>
              </a:ext>
            </a:extLst>
          </p:cNvPr>
          <p:cNvSpPr txBox="1"/>
          <p:nvPr/>
        </p:nvSpPr>
        <p:spPr>
          <a:xfrm>
            <a:off x="916237" y="5477188"/>
            <a:ext cx="1986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PRIMA</a:t>
            </a:r>
          </a:p>
        </p:txBody>
      </p:sp>
      <p:sp>
        <p:nvSpPr>
          <p:cNvPr id="484" name="TextBox 483">
            <a:extLst>
              <a:ext uri="{FF2B5EF4-FFF2-40B4-BE49-F238E27FC236}">
                <a16:creationId xmlns:a16="http://schemas.microsoft.com/office/drawing/2014/main" id="{E7DAA520-11CF-0269-6577-5C925F18C431}"/>
              </a:ext>
            </a:extLst>
          </p:cNvPr>
          <p:cNvSpPr txBox="1"/>
          <p:nvPr/>
        </p:nvSpPr>
        <p:spPr>
          <a:xfrm>
            <a:off x="408236" y="5477189"/>
            <a:ext cx="19868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DOPO</a:t>
            </a:r>
          </a:p>
        </p:txBody>
      </p: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00096E3A-2131-67BC-48F5-2650359366F0}"/>
              </a:ext>
            </a:extLst>
          </p:cNvPr>
          <p:cNvCxnSpPr>
            <a:cxnSpLocks/>
          </p:cNvCxnSpPr>
          <p:nvPr/>
        </p:nvCxnSpPr>
        <p:spPr>
          <a:xfrm flipH="1" flipV="1">
            <a:off x="4338121" y="3704445"/>
            <a:ext cx="16447" cy="71334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9" name="Rectangle: Rounded Corners 488">
            <a:extLst>
              <a:ext uri="{FF2B5EF4-FFF2-40B4-BE49-F238E27FC236}">
                <a16:creationId xmlns:a16="http://schemas.microsoft.com/office/drawing/2014/main" id="{4D9A2E70-710C-0558-854D-42019F022647}"/>
              </a:ext>
            </a:extLst>
          </p:cNvPr>
          <p:cNvSpPr/>
          <p:nvPr/>
        </p:nvSpPr>
        <p:spPr>
          <a:xfrm>
            <a:off x="3429941" y="4346693"/>
            <a:ext cx="1556943" cy="614628"/>
          </a:xfrm>
          <a:prstGeom prst="roundRect">
            <a:avLst>
              <a:gd name="adj" fmla="val 13633"/>
            </a:avLst>
          </a:prstGeom>
          <a:solidFill>
            <a:srgbClr val="DCEAF7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7" name="TextBox 286">
            <a:extLst>
              <a:ext uri="{FF2B5EF4-FFF2-40B4-BE49-F238E27FC236}">
                <a16:creationId xmlns:a16="http://schemas.microsoft.com/office/drawing/2014/main" id="{37CFC0DC-4E2F-C82F-D3B1-6A058EA51218}"/>
              </a:ext>
            </a:extLst>
          </p:cNvPr>
          <p:cNvSpPr txBox="1"/>
          <p:nvPr/>
        </p:nvSpPr>
        <p:spPr>
          <a:xfrm>
            <a:off x="3497194" y="4410209"/>
            <a:ext cx="14224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constraints as (</a:t>
            </a:r>
            <a:r>
              <a:rPr lang="en-US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90" name="Rectangle: Rounded Corners 489">
            <a:extLst>
              <a:ext uri="{FF2B5EF4-FFF2-40B4-BE49-F238E27FC236}">
                <a16:creationId xmlns:a16="http://schemas.microsoft.com/office/drawing/2014/main" id="{6F8DC80A-A2F9-A975-F348-D693074FD4F7}"/>
              </a:ext>
            </a:extLst>
          </p:cNvPr>
          <p:cNvSpPr/>
          <p:nvPr/>
        </p:nvSpPr>
        <p:spPr>
          <a:xfrm>
            <a:off x="6291967" y="4250877"/>
            <a:ext cx="1795359" cy="761778"/>
          </a:xfrm>
          <a:prstGeom prst="roundRect">
            <a:avLst>
              <a:gd name="adj" fmla="val 11992"/>
            </a:avLst>
          </a:pr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A08C396C-D733-A14C-50B1-83781EC59A14}"/>
              </a:ext>
            </a:extLst>
          </p:cNvPr>
          <p:cNvGrpSpPr/>
          <p:nvPr/>
        </p:nvGrpSpPr>
        <p:grpSpPr>
          <a:xfrm>
            <a:off x="6429529" y="4354801"/>
            <a:ext cx="2232466" cy="546405"/>
            <a:chOff x="4659971" y="3560068"/>
            <a:chExt cx="2232466" cy="546405"/>
          </a:xfrm>
        </p:grpSpPr>
        <p:sp>
          <p:nvSpPr>
            <p:cNvPr id="268" name="Cube 267">
              <a:extLst>
                <a:ext uri="{FF2B5EF4-FFF2-40B4-BE49-F238E27FC236}">
                  <a16:creationId xmlns:a16="http://schemas.microsoft.com/office/drawing/2014/main" id="{15BB07CE-FEB2-0C9C-6A75-3EB78217ECC0}"/>
                </a:ext>
              </a:extLst>
            </p:cNvPr>
            <p:cNvSpPr/>
            <p:nvPr/>
          </p:nvSpPr>
          <p:spPr>
            <a:xfrm>
              <a:off x="4659971" y="3568852"/>
              <a:ext cx="233450" cy="230615"/>
            </a:xfrm>
            <a:prstGeom prst="cube">
              <a:avLst>
                <a:gd name="adj" fmla="val 26084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TextBox 277">
              <a:extLst>
                <a:ext uri="{FF2B5EF4-FFF2-40B4-BE49-F238E27FC236}">
                  <a16:creationId xmlns:a16="http://schemas.microsoft.com/office/drawing/2014/main" id="{19F6A996-E41D-D7CA-EFCD-E4D43CB6D25F}"/>
                </a:ext>
              </a:extLst>
            </p:cNvPr>
            <p:cNvSpPr txBox="1"/>
            <p:nvPr/>
          </p:nvSpPr>
          <p:spPr>
            <a:xfrm>
              <a:off x="4962156" y="3560068"/>
              <a:ext cx="193028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Layer</a:t>
              </a: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D7411B30-9AD6-3592-F79D-F03EB521CD53}"/>
                </a:ext>
              </a:extLst>
            </p:cNvPr>
            <p:cNvSpPr txBox="1"/>
            <p:nvPr/>
          </p:nvSpPr>
          <p:spPr>
            <a:xfrm>
              <a:off x="4962156" y="3816654"/>
              <a:ext cx="193028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 Norm + </a:t>
              </a:r>
              <a:r>
                <a:rPr lang="en-US" sz="105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ReLU</a:t>
              </a:r>
              <a:endParaRPr lang="en-US" sz="105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8" name="Cube 407">
              <a:extLst>
                <a:ext uri="{FF2B5EF4-FFF2-40B4-BE49-F238E27FC236}">
                  <a16:creationId xmlns:a16="http://schemas.microsoft.com/office/drawing/2014/main" id="{70E7788E-62E2-D9C7-090C-A1FA85FA0324}"/>
                </a:ext>
              </a:extLst>
            </p:cNvPr>
            <p:cNvSpPr/>
            <p:nvPr/>
          </p:nvSpPr>
          <p:spPr>
            <a:xfrm>
              <a:off x="4659971" y="3875858"/>
              <a:ext cx="233450" cy="230615"/>
            </a:xfrm>
            <a:prstGeom prst="cube">
              <a:avLst>
                <a:gd name="adj" fmla="val 26084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D2E1D0-B682-00DA-A888-F986D3E8D86C}"/>
              </a:ext>
            </a:extLst>
          </p:cNvPr>
          <p:cNvGrpSpPr/>
          <p:nvPr/>
        </p:nvGrpSpPr>
        <p:grpSpPr>
          <a:xfrm>
            <a:off x="3909060" y="2232175"/>
            <a:ext cx="670712" cy="1684172"/>
            <a:chOff x="3882314" y="1712520"/>
            <a:chExt cx="670712" cy="1684172"/>
          </a:xfrm>
          <a:solidFill>
            <a:schemeClr val="tx1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8493E99-FFF0-9AC4-B4EA-6FCD789A091A}"/>
                </a:ext>
              </a:extLst>
            </p:cNvPr>
            <p:cNvGrpSpPr/>
            <p:nvPr/>
          </p:nvGrpSpPr>
          <p:grpSpPr>
            <a:xfrm>
              <a:off x="3882314" y="1712520"/>
              <a:ext cx="110642" cy="1684172"/>
              <a:chOff x="3882314" y="1712520"/>
              <a:chExt cx="110642" cy="1684172"/>
            </a:xfrm>
            <a:grpFill/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91E87AFF-EB0F-4E38-C62B-4514FF4FBFBF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75F3C885-1525-CD9F-7E5C-650952ACCFCA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0D920A6-7388-4C19-0BFC-319D14321761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7E02A89E-433F-23D1-6CFF-1736041D3331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F5E195B-72D1-8A8F-B7F5-607A6844DAA3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F34E934-5CA2-50F9-F6FA-E442A737B257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3E1C1C99-B432-4FA0-73D7-03DCE5C9A464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BCA4F74-89AB-F608-C09D-78D98604218B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5613D47-2CB3-422F-8228-4922FEE380D7}"/>
                </a:ext>
              </a:extLst>
            </p:cNvPr>
            <p:cNvGrpSpPr/>
            <p:nvPr/>
          </p:nvGrpSpPr>
          <p:grpSpPr>
            <a:xfrm>
              <a:off x="4442384" y="2162100"/>
              <a:ext cx="110642" cy="785012"/>
              <a:chOff x="3246044" y="2162100"/>
              <a:chExt cx="110642" cy="785012"/>
            </a:xfrm>
            <a:grpFill/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07D4D0AF-43E1-4800-7F49-AF2AB57AC41D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59D718C-C985-6E96-B08F-BDF13E0F90F8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A4F7FE2-CB0D-42B1-BA11-D14808BF0CAF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495183A9-DC2F-F13C-0E1E-1EEDA6468C32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97D02B3-915D-7DF1-4753-A8EBE584BBBE}"/>
                </a:ext>
              </a:extLst>
            </p:cNvPr>
            <p:cNvCxnSpPr>
              <a:endCxn id="37" idx="2"/>
            </p:cNvCxnSpPr>
            <p:nvPr/>
          </p:nvCxnSpPr>
          <p:spPr>
            <a:xfrm>
              <a:off x="3992956" y="176784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F5007F6-3E8A-A128-EFD2-93256EC6B7F3}"/>
                </a:ext>
              </a:extLst>
            </p:cNvPr>
            <p:cNvCxnSpPr>
              <a:cxnSpLocks/>
              <a:stCxn id="42" idx="6"/>
              <a:endCxn id="37" idx="2"/>
            </p:cNvCxnSpPr>
            <p:nvPr/>
          </p:nvCxnSpPr>
          <p:spPr>
            <a:xfrm>
              <a:off x="3992956" y="199263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60A5D0D-8B09-D685-2A62-57F07F033490}"/>
                </a:ext>
              </a:extLst>
            </p:cNvPr>
            <p:cNvCxnSpPr>
              <a:cxnSpLocks/>
              <a:stCxn id="43" idx="6"/>
              <a:endCxn id="37" idx="2"/>
            </p:cNvCxnSpPr>
            <p:nvPr/>
          </p:nvCxnSpPr>
          <p:spPr>
            <a:xfrm>
              <a:off x="3992956" y="221742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FE9313B-D387-CF4C-9EF1-D01959C6FA05}"/>
                </a:ext>
              </a:extLst>
            </p:cNvPr>
            <p:cNvCxnSpPr>
              <a:cxnSpLocks/>
              <a:stCxn id="44" idx="6"/>
              <a:endCxn id="37" idx="2"/>
            </p:cNvCxnSpPr>
            <p:nvPr/>
          </p:nvCxnSpPr>
          <p:spPr>
            <a:xfrm flipV="1">
              <a:off x="3992956" y="221742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E461D21-8A44-C1C0-439A-46D2FBAEFCA3}"/>
                </a:ext>
              </a:extLst>
            </p:cNvPr>
            <p:cNvCxnSpPr>
              <a:cxnSpLocks/>
              <a:stCxn id="45" idx="6"/>
              <a:endCxn id="37" idx="2"/>
            </p:cNvCxnSpPr>
            <p:nvPr/>
          </p:nvCxnSpPr>
          <p:spPr>
            <a:xfrm flipV="1">
              <a:off x="3992956" y="221742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4454ABC-5F32-D479-5CBC-8629792E24E3}"/>
                </a:ext>
              </a:extLst>
            </p:cNvPr>
            <p:cNvCxnSpPr>
              <a:cxnSpLocks/>
              <a:stCxn id="46" idx="6"/>
              <a:endCxn id="37" idx="2"/>
            </p:cNvCxnSpPr>
            <p:nvPr/>
          </p:nvCxnSpPr>
          <p:spPr>
            <a:xfrm flipV="1">
              <a:off x="3992956" y="221742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9785DAC-74E0-088F-1887-1C8A8B499195}"/>
                </a:ext>
              </a:extLst>
            </p:cNvPr>
            <p:cNvCxnSpPr>
              <a:cxnSpLocks/>
              <a:stCxn id="47" idx="6"/>
              <a:endCxn id="37" idx="2"/>
            </p:cNvCxnSpPr>
            <p:nvPr/>
          </p:nvCxnSpPr>
          <p:spPr>
            <a:xfrm flipV="1">
              <a:off x="3992956" y="2217421"/>
              <a:ext cx="449428" cy="89916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3D9663F-2823-6752-30A9-82B361D1993B}"/>
                </a:ext>
              </a:extLst>
            </p:cNvPr>
            <p:cNvCxnSpPr>
              <a:cxnSpLocks/>
              <a:stCxn id="48" idx="6"/>
              <a:endCxn id="37" idx="2"/>
            </p:cNvCxnSpPr>
            <p:nvPr/>
          </p:nvCxnSpPr>
          <p:spPr>
            <a:xfrm flipV="1">
              <a:off x="3992956" y="2217421"/>
              <a:ext cx="449428" cy="112395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13C792-AB4B-C4D8-2ABC-FB374253B794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3992956" y="199263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D217BF3-2816-7DE0-A649-2F0F226FD987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>
              <a:off x="3992956" y="221742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A22B4E8-6CB5-46A2-C663-187744BEAA18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3992956" y="2442211"/>
              <a:ext cx="449428" cy="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E1DD3E6-0FAF-910D-97D8-1328B64DC3AE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 flipV="1">
              <a:off x="3992956" y="2442211"/>
              <a:ext cx="449428" cy="22479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643D442-8034-2E9B-CE62-3964D06F8347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 flipV="1">
              <a:off x="3992956" y="2442211"/>
              <a:ext cx="449428" cy="44958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B210B41-4D0D-46F9-EC85-BA929EFA78C6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 flipV="1">
              <a:off x="3992956" y="244221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633B1C9-7E6C-E193-7E8A-0DAB04C76074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V="1">
              <a:off x="3992956" y="2442211"/>
              <a:ext cx="449428" cy="89916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1D2B2D9-EF5E-9D16-62F6-1CEED8CD1979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992956" y="1767841"/>
              <a:ext cx="449428" cy="674370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5E0C623-F79E-D5D5-0F58-466CCAF70A33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>
              <a:off x="3992956" y="2217421"/>
              <a:ext cx="449428" cy="44176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EB078FC-B7A9-710B-E9DD-C4033EDD1D51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3992956" y="2442211"/>
              <a:ext cx="449428" cy="21697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5E835B3-7DD6-7824-BD70-670987B12148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 flipV="1">
              <a:off x="3992956" y="2659185"/>
              <a:ext cx="449428" cy="781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1F793A3-8929-6C3A-0C9B-B97A2D8F25E3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 flipV="1">
              <a:off x="3992956" y="2659185"/>
              <a:ext cx="449428" cy="23260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3E946F8-9818-E343-970B-DEA58DECB8A6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 flipV="1">
              <a:off x="3992956" y="2659185"/>
              <a:ext cx="449428" cy="45739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A5287A3-4D22-B20F-1D8E-E24030185ED5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V="1">
              <a:off x="3992956" y="2659185"/>
              <a:ext cx="449428" cy="682186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6837D7E-07C9-EC97-7ADA-E5BC82107F4F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3992956" y="1992631"/>
              <a:ext cx="449428" cy="66655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201FEF1-9DFF-082D-31A1-FBC36256A0FC}"/>
                </a:ext>
              </a:extLst>
            </p:cNvPr>
            <p:cNvCxnSpPr>
              <a:cxnSpLocks/>
              <a:stCxn id="41" idx="6"/>
            </p:cNvCxnSpPr>
            <p:nvPr/>
          </p:nvCxnSpPr>
          <p:spPr>
            <a:xfrm>
              <a:off x="3992956" y="1767841"/>
              <a:ext cx="449428" cy="891344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918303F-2ACB-D581-D45E-4A8E28B4BECC}"/>
                </a:ext>
              </a:extLst>
            </p:cNvPr>
            <p:cNvCxnSpPr>
              <a:cxnSpLocks/>
              <a:stCxn id="44" idx="6"/>
            </p:cNvCxnSpPr>
            <p:nvPr/>
          </p:nvCxnSpPr>
          <p:spPr>
            <a:xfrm>
              <a:off x="3992956" y="2442211"/>
              <a:ext cx="449428" cy="44176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4B44F4B-F213-F687-A4C4-B45D9A164903}"/>
                </a:ext>
              </a:extLst>
            </p:cNvPr>
            <p:cNvCxnSpPr>
              <a:cxnSpLocks/>
              <a:stCxn id="45" idx="6"/>
            </p:cNvCxnSpPr>
            <p:nvPr/>
          </p:nvCxnSpPr>
          <p:spPr>
            <a:xfrm>
              <a:off x="3992956" y="2667001"/>
              <a:ext cx="449428" cy="21697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27EA173-1128-4DAC-17B3-FB42FDF5C2CB}"/>
                </a:ext>
              </a:extLst>
            </p:cNvPr>
            <p:cNvCxnSpPr>
              <a:cxnSpLocks/>
              <a:stCxn id="46" idx="6"/>
            </p:cNvCxnSpPr>
            <p:nvPr/>
          </p:nvCxnSpPr>
          <p:spPr>
            <a:xfrm flipV="1">
              <a:off x="3992956" y="2883974"/>
              <a:ext cx="449428" cy="781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157A9E2-F201-F9F6-3A29-7FE669D39BBE}"/>
                </a:ext>
              </a:extLst>
            </p:cNvPr>
            <p:cNvCxnSpPr>
              <a:cxnSpLocks/>
              <a:stCxn id="47" idx="6"/>
            </p:cNvCxnSpPr>
            <p:nvPr/>
          </p:nvCxnSpPr>
          <p:spPr>
            <a:xfrm flipV="1">
              <a:off x="3992956" y="2883974"/>
              <a:ext cx="449428" cy="23260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EEDE61F-7FF0-9F1B-FE8C-808C5B824127}"/>
                </a:ext>
              </a:extLst>
            </p:cNvPr>
            <p:cNvCxnSpPr>
              <a:cxnSpLocks/>
              <a:stCxn id="48" idx="6"/>
            </p:cNvCxnSpPr>
            <p:nvPr/>
          </p:nvCxnSpPr>
          <p:spPr>
            <a:xfrm flipV="1">
              <a:off x="3992956" y="2883974"/>
              <a:ext cx="449428" cy="457397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2F316B1-895B-D0DC-A6D1-6E7D1A9BEA08}"/>
                </a:ext>
              </a:extLst>
            </p:cNvPr>
            <p:cNvCxnSpPr>
              <a:cxnSpLocks/>
              <a:stCxn id="43" idx="6"/>
            </p:cNvCxnSpPr>
            <p:nvPr/>
          </p:nvCxnSpPr>
          <p:spPr>
            <a:xfrm>
              <a:off x="3992956" y="2217421"/>
              <a:ext cx="449428" cy="66655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29BA912-3240-5E17-76BB-ECA37F356DB2}"/>
                </a:ext>
              </a:extLst>
            </p:cNvPr>
            <p:cNvCxnSpPr>
              <a:cxnSpLocks/>
            </p:cNvCxnSpPr>
            <p:nvPr/>
          </p:nvCxnSpPr>
          <p:spPr>
            <a:xfrm>
              <a:off x="3992956" y="1771749"/>
              <a:ext cx="449428" cy="1112225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2DE4A68-5C8D-8341-93DB-2FF629A54221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3992956" y="1992631"/>
              <a:ext cx="449428" cy="891343"/>
            </a:xfrm>
            <a:prstGeom prst="straightConnector1">
              <a:avLst/>
            </a:prstGeom>
            <a:grpFill/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3481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>
            <a:extLst>
              <a:ext uri="{FF2B5EF4-FFF2-40B4-BE49-F238E27FC236}">
                <a16:creationId xmlns:a16="http://schemas.microsoft.com/office/drawing/2014/main" id="{65ADDB81-4577-0233-967C-B2B2E26EC1B8}"/>
              </a:ext>
            </a:extLst>
          </p:cNvPr>
          <p:cNvGrpSpPr/>
          <p:nvPr/>
        </p:nvGrpSpPr>
        <p:grpSpPr>
          <a:xfrm>
            <a:off x="185261" y="2686375"/>
            <a:ext cx="670712" cy="1684172"/>
            <a:chOff x="3882314" y="1712520"/>
            <a:chExt cx="670712" cy="168417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5239F2F-908E-4381-7FC7-10719C264485}"/>
                </a:ext>
              </a:extLst>
            </p:cNvPr>
            <p:cNvGrpSpPr/>
            <p:nvPr/>
          </p:nvGrpSpPr>
          <p:grpSpPr>
            <a:xfrm>
              <a:off x="3882314" y="1712520"/>
              <a:ext cx="110642" cy="1684172"/>
              <a:chOff x="3882314" y="1712520"/>
              <a:chExt cx="110642" cy="1684172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570CFE32-EF3F-DC9C-9331-F4782492A809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6C6CBCFE-51C7-0D5F-17AA-E337A01E9FA6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ADD2D883-7F26-62C3-F4B0-0266A1C76F5B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7220B7C-A4E2-D267-3AEF-CBD41F293700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56C0EB6-F8FA-D68F-0F71-DE82CA9F6A85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BF21CF7-C96E-6F8B-6D8F-CAC8530C8BBF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D9AA3E-8288-A610-B4F4-26FC95F88A06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1767F52F-99C9-7E69-12A5-38852E18F35F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2460013-4CB2-33B2-F1E7-C3F286B4E5BA}"/>
                </a:ext>
              </a:extLst>
            </p:cNvPr>
            <p:cNvGrpSpPr/>
            <p:nvPr/>
          </p:nvGrpSpPr>
          <p:grpSpPr>
            <a:xfrm>
              <a:off x="4442384" y="2162100"/>
              <a:ext cx="110642" cy="785012"/>
              <a:chOff x="3246044" y="2162100"/>
              <a:chExt cx="110642" cy="785012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961572D-8ECA-693A-2670-819F3F05BD27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42CF8BB-E46E-CD65-AC39-93B593CAB6F5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1AD53AF-0556-85C5-BDB2-CD9570D2D418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C4BF4FB-80E7-BD70-06DF-B64404C68A9A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F0F1736-5142-F113-DF49-BBDABDF3309A}"/>
                </a:ext>
              </a:extLst>
            </p:cNvPr>
            <p:cNvCxnSpPr>
              <a:endCxn id="14" idx="2"/>
            </p:cNvCxnSpPr>
            <p:nvPr/>
          </p:nvCxnSpPr>
          <p:spPr>
            <a:xfrm>
              <a:off x="3992956" y="176784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F683600-210D-282A-DA13-7072DF90E435}"/>
                </a:ext>
              </a:extLst>
            </p:cNvPr>
            <p:cNvCxnSpPr>
              <a:cxnSpLocks/>
              <a:stCxn id="4" idx="6"/>
              <a:endCxn id="14" idx="2"/>
            </p:cNvCxnSpPr>
            <p:nvPr/>
          </p:nvCxnSpPr>
          <p:spPr>
            <a:xfrm>
              <a:off x="3992956" y="199263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6C21C6C-BFBA-7B24-B02B-F985B91B7F92}"/>
                </a:ext>
              </a:extLst>
            </p:cNvPr>
            <p:cNvCxnSpPr>
              <a:cxnSpLocks/>
              <a:stCxn id="5" idx="6"/>
              <a:endCxn id="14" idx="2"/>
            </p:cNvCxnSpPr>
            <p:nvPr/>
          </p:nvCxnSpPr>
          <p:spPr>
            <a:xfrm>
              <a:off x="3992956" y="221742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E7F249-8560-7436-BF66-42DD0A817CD7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 flipV="1">
              <a:off x="3992956" y="221742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10CFA6A-3EBD-BDCA-421B-50DA337C530D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 flipV="1">
              <a:off x="3992956" y="221742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3F7CFCA-3EC3-826C-8926-08D25BE266BB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 flipV="1">
              <a:off x="3992956" y="221742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8D38E90-6AA0-945A-C0EF-561D8E654ECD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3992956" y="2217421"/>
              <a:ext cx="449428" cy="89916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E1085CA-38F9-4D50-D299-25A37419692C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 flipV="1">
              <a:off x="3992956" y="2217421"/>
              <a:ext cx="449428" cy="112395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CCC097A6-8DA7-3891-1E38-7BC447A28145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3992956" y="199263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54B839F-FD79-4CF1-C9B5-763722E7D644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3992956" y="221742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389C671-9E42-E0B8-95BF-DD6B40CC927F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992956" y="244221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23065C1-621E-08DC-6BFF-B24E363CAFA2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3992956" y="244221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59F11AE6-3352-2B1E-34A2-A3F96F9C3C55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3992956" y="244221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5ED2FA03-1B2D-DBEF-B211-A06C1AF6FDFB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3992956" y="244221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7F1FBB1-720B-2524-CB69-D94762DEAADB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3992956" y="2442211"/>
              <a:ext cx="449428" cy="89916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43B564D-4D4E-9A01-3F8E-C51463F90018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3992956" y="176784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76775C5-53C3-4A09-B19E-C9B1A1C25744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3992956" y="2217421"/>
              <a:ext cx="449428" cy="44176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C1FD32F-1407-F70F-C9C1-78D68235F983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992956" y="2442211"/>
              <a:ext cx="449428" cy="21697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EAE905E-8269-0421-A221-531F87419011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3992956" y="2659185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7EEC42-A3B8-B3DC-0FB7-B02E8D401A35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3992956" y="2659185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22FFDBC-BF84-F42C-7B95-A38268F262A4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3992956" y="2659185"/>
              <a:ext cx="449428" cy="45739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D80B4A0-1196-F787-EB5A-960B736B0E48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3992956" y="2659185"/>
              <a:ext cx="449428" cy="68218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407605AF-8EC4-FE3A-AB2E-B22C116A3678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3992956" y="1992631"/>
              <a:ext cx="449428" cy="66655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2873970E-1C81-9F02-CEA1-F7708671D232}"/>
                </a:ext>
              </a:extLst>
            </p:cNvPr>
            <p:cNvCxnSpPr>
              <a:cxnSpLocks/>
              <a:stCxn id="3" idx="6"/>
            </p:cNvCxnSpPr>
            <p:nvPr/>
          </p:nvCxnSpPr>
          <p:spPr>
            <a:xfrm>
              <a:off x="3992956" y="1767841"/>
              <a:ext cx="449428" cy="89134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8AC3FDB-13FF-9C00-AA41-484D6C603500}"/>
                </a:ext>
              </a:extLst>
            </p:cNvPr>
            <p:cNvCxnSpPr>
              <a:cxnSpLocks/>
              <a:stCxn id="6" idx="6"/>
            </p:cNvCxnSpPr>
            <p:nvPr/>
          </p:nvCxnSpPr>
          <p:spPr>
            <a:xfrm>
              <a:off x="3992956" y="2442211"/>
              <a:ext cx="449428" cy="44176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3D65932F-91A5-1AAB-14AD-E2B408E608E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>
              <a:off x="3992956" y="2667001"/>
              <a:ext cx="449428" cy="21697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3533F4B4-A572-CB3D-363E-978748588B6F}"/>
                </a:ext>
              </a:extLst>
            </p:cNvPr>
            <p:cNvCxnSpPr>
              <a:cxnSpLocks/>
              <a:stCxn id="10" idx="6"/>
            </p:cNvCxnSpPr>
            <p:nvPr/>
          </p:nvCxnSpPr>
          <p:spPr>
            <a:xfrm flipV="1">
              <a:off x="3992956" y="2883974"/>
              <a:ext cx="449428" cy="781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6498607-83AB-A1DC-4AE8-A5E38BACD70C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3992956" y="2883974"/>
              <a:ext cx="449428" cy="23260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EB182210-4722-19C4-1E6B-E0B06A9606D0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3992956" y="2883974"/>
              <a:ext cx="449428" cy="45739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7F9D3E9-0C0D-2AC4-7325-4042BF30977C}"/>
                </a:ext>
              </a:extLst>
            </p:cNvPr>
            <p:cNvCxnSpPr>
              <a:cxnSpLocks/>
              <a:stCxn id="5" idx="6"/>
            </p:cNvCxnSpPr>
            <p:nvPr/>
          </p:nvCxnSpPr>
          <p:spPr>
            <a:xfrm>
              <a:off x="3992956" y="2217421"/>
              <a:ext cx="449428" cy="66655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3F73C415-DFAE-B4B6-CB78-A0D7386D4402}"/>
                </a:ext>
              </a:extLst>
            </p:cNvPr>
            <p:cNvCxnSpPr>
              <a:cxnSpLocks/>
            </p:cNvCxnSpPr>
            <p:nvPr/>
          </p:nvCxnSpPr>
          <p:spPr>
            <a:xfrm>
              <a:off x="3992956" y="1771749"/>
              <a:ext cx="449428" cy="1112225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210A958-5A59-62A1-DC26-FC5E6C6FF690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3992956" y="1992631"/>
              <a:ext cx="449428" cy="89134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151B507F-4AED-C7EF-5F1C-A8BE7E4A90B3}"/>
              </a:ext>
            </a:extLst>
          </p:cNvPr>
          <p:cNvGrpSpPr/>
          <p:nvPr/>
        </p:nvGrpSpPr>
        <p:grpSpPr>
          <a:xfrm>
            <a:off x="116221" y="4676172"/>
            <a:ext cx="670712" cy="1684172"/>
            <a:chOff x="5944794" y="3368752"/>
            <a:chExt cx="670712" cy="1684172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21D728B7-D084-2182-AB24-0C50CAFDEFF7}"/>
                </a:ext>
              </a:extLst>
            </p:cNvPr>
            <p:cNvGrpSpPr/>
            <p:nvPr/>
          </p:nvGrpSpPr>
          <p:grpSpPr>
            <a:xfrm>
              <a:off x="5944794" y="3368752"/>
              <a:ext cx="110642" cy="1684172"/>
              <a:chOff x="3882314" y="1712520"/>
              <a:chExt cx="110642" cy="1684172"/>
            </a:xfrm>
          </p:grpSpPr>
          <p:sp>
            <p:nvSpPr>
              <p:cNvPr id="293" name="Oval 292">
                <a:extLst>
                  <a:ext uri="{FF2B5EF4-FFF2-40B4-BE49-F238E27FC236}">
                    <a16:creationId xmlns:a16="http://schemas.microsoft.com/office/drawing/2014/main" id="{E4E81511-43CC-888B-95A1-DC34CD2D3023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4" name="Oval 293">
                <a:extLst>
                  <a:ext uri="{FF2B5EF4-FFF2-40B4-BE49-F238E27FC236}">
                    <a16:creationId xmlns:a16="http://schemas.microsoft.com/office/drawing/2014/main" id="{00BC4117-C552-CC0F-C37D-6192F5273ADC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5" name="Oval 294">
                <a:extLst>
                  <a:ext uri="{FF2B5EF4-FFF2-40B4-BE49-F238E27FC236}">
                    <a16:creationId xmlns:a16="http://schemas.microsoft.com/office/drawing/2014/main" id="{D28C9817-A38B-545C-E63F-0608E996E9EA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>
                <a:extLst>
                  <a:ext uri="{FF2B5EF4-FFF2-40B4-BE49-F238E27FC236}">
                    <a16:creationId xmlns:a16="http://schemas.microsoft.com/office/drawing/2014/main" id="{88A13F3C-A452-F81C-E863-F56A310C09C1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>
                <a:extLst>
                  <a:ext uri="{FF2B5EF4-FFF2-40B4-BE49-F238E27FC236}">
                    <a16:creationId xmlns:a16="http://schemas.microsoft.com/office/drawing/2014/main" id="{5C367B5B-F738-6334-1FE8-CF80C6B662D0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>
                <a:extLst>
                  <a:ext uri="{FF2B5EF4-FFF2-40B4-BE49-F238E27FC236}">
                    <a16:creationId xmlns:a16="http://schemas.microsoft.com/office/drawing/2014/main" id="{174FCC56-C974-B03D-B3D1-A6DABDBF5968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>
                <a:extLst>
                  <a:ext uri="{FF2B5EF4-FFF2-40B4-BE49-F238E27FC236}">
                    <a16:creationId xmlns:a16="http://schemas.microsoft.com/office/drawing/2014/main" id="{746AD6C1-8B33-8664-D665-0AFFB286E4C4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>
                <a:extLst>
                  <a:ext uri="{FF2B5EF4-FFF2-40B4-BE49-F238E27FC236}">
                    <a16:creationId xmlns:a16="http://schemas.microsoft.com/office/drawing/2014/main" id="{4AA845B4-C876-5F1C-5A2D-CF242BF99BFC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A7DE2555-B8E5-A9A3-50BD-9CE58B354D49}"/>
                </a:ext>
              </a:extLst>
            </p:cNvPr>
            <p:cNvGrpSpPr/>
            <p:nvPr/>
          </p:nvGrpSpPr>
          <p:grpSpPr>
            <a:xfrm>
              <a:off x="6504864" y="3818332"/>
              <a:ext cx="110642" cy="785012"/>
              <a:chOff x="3246044" y="2162100"/>
              <a:chExt cx="110642" cy="785012"/>
            </a:xfrm>
          </p:grpSpPr>
          <p:sp>
            <p:nvSpPr>
              <p:cNvPr id="289" name="Oval 288">
                <a:extLst>
                  <a:ext uri="{FF2B5EF4-FFF2-40B4-BE49-F238E27FC236}">
                    <a16:creationId xmlns:a16="http://schemas.microsoft.com/office/drawing/2014/main" id="{B95CB740-39F8-AA6F-9463-1CBCA1DC46C6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>
                <a:extLst>
                  <a:ext uri="{FF2B5EF4-FFF2-40B4-BE49-F238E27FC236}">
                    <a16:creationId xmlns:a16="http://schemas.microsoft.com/office/drawing/2014/main" id="{F931648F-B0E9-6BF1-8D25-3A58472A0EC1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1" name="Oval 290">
                <a:extLst>
                  <a:ext uri="{FF2B5EF4-FFF2-40B4-BE49-F238E27FC236}">
                    <a16:creationId xmlns:a16="http://schemas.microsoft.com/office/drawing/2014/main" id="{0A40A13D-5EC9-23F2-ED17-55CAABF2EE8C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>
                <a:extLst>
                  <a:ext uri="{FF2B5EF4-FFF2-40B4-BE49-F238E27FC236}">
                    <a16:creationId xmlns:a16="http://schemas.microsoft.com/office/drawing/2014/main" id="{243E0775-674F-9141-AC4E-E8D55EE4DD75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57" name="Straight Arrow Connector 256">
              <a:extLst>
                <a:ext uri="{FF2B5EF4-FFF2-40B4-BE49-F238E27FC236}">
                  <a16:creationId xmlns:a16="http://schemas.microsoft.com/office/drawing/2014/main" id="{E26699A4-C332-72F1-82C5-9A02B0D6738E}"/>
                </a:ext>
              </a:extLst>
            </p:cNvPr>
            <p:cNvCxnSpPr>
              <a:endCxn id="289" idx="2"/>
            </p:cNvCxnSpPr>
            <p:nvPr/>
          </p:nvCxnSpPr>
          <p:spPr>
            <a:xfrm>
              <a:off x="6055436" y="3424073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Straight Arrow Connector 257">
              <a:extLst>
                <a:ext uri="{FF2B5EF4-FFF2-40B4-BE49-F238E27FC236}">
                  <a16:creationId xmlns:a16="http://schemas.microsoft.com/office/drawing/2014/main" id="{92DDC12B-A868-5943-160E-7E87EC4D0182}"/>
                </a:ext>
              </a:extLst>
            </p:cNvPr>
            <p:cNvCxnSpPr>
              <a:cxnSpLocks/>
              <a:stCxn id="294" idx="6"/>
              <a:endCxn id="289" idx="2"/>
            </p:cNvCxnSpPr>
            <p:nvPr/>
          </p:nvCxnSpPr>
          <p:spPr>
            <a:xfrm>
              <a:off x="6055436" y="3648863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A4070B6B-E1D6-C1E0-8518-366C3E293FF9}"/>
                </a:ext>
              </a:extLst>
            </p:cNvPr>
            <p:cNvCxnSpPr>
              <a:cxnSpLocks/>
              <a:stCxn id="295" idx="6"/>
              <a:endCxn id="289" idx="2"/>
            </p:cNvCxnSpPr>
            <p:nvPr/>
          </p:nvCxnSpPr>
          <p:spPr>
            <a:xfrm>
              <a:off x="6055436" y="3873653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Straight Arrow Connector 259">
              <a:extLst>
                <a:ext uri="{FF2B5EF4-FFF2-40B4-BE49-F238E27FC236}">
                  <a16:creationId xmlns:a16="http://schemas.microsoft.com/office/drawing/2014/main" id="{B9FEBA77-E09F-DDCF-98C1-FD2A891FB314}"/>
                </a:ext>
              </a:extLst>
            </p:cNvPr>
            <p:cNvCxnSpPr>
              <a:cxnSpLocks/>
              <a:stCxn id="296" idx="6"/>
              <a:endCxn id="289" idx="2"/>
            </p:cNvCxnSpPr>
            <p:nvPr/>
          </p:nvCxnSpPr>
          <p:spPr>
            <a:xfrm flipV="1">
              <a:off x="6055436" y="3873653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934B8BC2-FECE-763B-B2A0-9FBF165F3BF1}"/>
                </a:ext>
              </a:extLst>
            </p:cNvPr>
            <p:cNvCxnSpPr>
              <a:cxnSpLocks/>
              <a:stCxn id="294" idx="6"/>
            </p:cNvCxnSpPr>
            <p:nvPr/>
          </p:nvCxnSpPr>
          <p:spPr>
            <a:xfrm>
              <a:off x="6055436" y="3648863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DFE6AD53-C68C-D103-33ED-D21E894DFC7D}"/>
                </a:ext>
              </a:extLst>
            </p:cNvPr>
            <p:cNvCxnSpPr>
              <a:cxnSpLocks/>
              <a:stCxn id="295" idx="6"/>
            </p:cNvCxnSpPr>
            <p:nvPr/>
          </p:nvCxnSpPr>
          <p:spPr>
            <a:xfrm>
              <a:off x="6055436" y="3873653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ADB349E7-6D82-89CA-2039-90D2BA565EFC}"/>
                </a:ext>
              </a:extLst>
            </p:cNvPr>
            <p:cNvCxnSpPr>
              <a:cxnSpLocks/>
              <a:stCxn id="296" idx="6"/>
            </p:cNvCxnSpPr>
            <p:nvPr/>
          </p:nvCxnSpPr>
          <p:spPr>
            <a:xfrm>
              <a:off x="6055436" y="4098443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5C50563F-E9D0-510B-4B9D-A4E3476008B2}"/>
                </a:ext>
              </a:extLst>
            </p:cNvPr>
            <p:cNvCxnSpPr>
              <a:cxnSpLocks/>
              <a:stCxn id="293" idx="6"/>
            </p:cNvCxnSpPr>
            <p:nvPr/>
          </p:nvCxnSpPr>
          <p:spPr>
            <a:xfrm>
              <a:off x="6055436" y="3424073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5" name="Straight Arrow Connector 274">
              <a:extLst>
                <a:ext uri="{FF2B5EF4-FFF2-40B4-BE49-F238E27FC236}">
                  <a16:creationId xmlns:a16="http://schemas.microsoft.com/office/drawing/2014/main" id="{A5179FF7-7F15-5C71-9E83-CBC0E4DFDB48}"/>
                </a:ext>
              </a:extLst>
            </p:cNvPr>
            <p:cNvCxnSpPr>
              <a:cxnSpLocks/>
              <a:stCxn id="297" idx="6"/>
            </p:cNvCxnSpPr>
            <p:nvPr/>
          </p:nvCxnSpPr>
          <p:spPr>
            <a:xfrm flipV="1">
              <a:off x="6055436" y="4315417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6" name="Straight Arrow Connector 275">
              <a:extLst>
                <a:ext uri="{FF2B5EF4-FFF2-40B4-BE49-F238E27FC236}">
                  <a16:creationId xmlns:a16="http://schemas.microsoft.com/office/drawing/2014/main" id="{024AE7B1-FEC2-C9A3-8023-8A6847A1D15D}"/>
                </a:ext>
              </a:extLst>
            </p:cNvPr>
            <p:cNvCxnSpPr>
              <a:cxnSpLocks/>
              <a:stCxn id="298" idx="6"/>
            </p:cNvCxnSpPr>
            <p:nvPr/>
          </p:nvCxnSpPr>
          <p:spPr>
            <a:xfrm flipV="1">
              <a:off x="6055436" y="4315417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Arrow Connector 276">
              <a:extLst>
                <a:ext uri="{FF2B5EF4-FFF2-40B4-BE49-F238E27FC236}">
                  <a16:creationId xmlns:a16="http://schemas.microsoft.com/office/drawing/2014/main" id="{7B85855D-493B-A455-FB5B-0003E903D64C}"/>
                </a:ext>
              </a:extLst>
            </p:cNvPr>
            <p:cNvCxnSpPr>
              <a:cxnSpLocks/>
              <a:stCxn id="299" idx="6"/>
            </p:cNvCxnSpPr>
            <p:nvPr/>
          </p:nvCxnSpPr>
          <p:spPr>
            <a:xfrm flipV="1">
              <a:off x="6055436" y="4315417"/>
              <a:ext cx="449428" cy="45739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Arrow Connector 277">
              <a:extLst>
                <a:ext uri="{FF2B5EF4-FFF2-40B4-BE49-F238E27FC236}">
                  <a16:creationId xmlns:a16="http://schemas.microsoft.com/office/drawing/2014/main" id="{016D240B-4FD8-4450-7837-FC8FF31BF0CF}"/>
                </a:ext>
              </a:extLst>
            </p:cNvPr>
            <p:cNvCxnSpPr>
              <a:cxnSpLocks/>
              <a:stCxn id="300" idx="6"/>
            </p:cNvCxnSpPr>
            <p:nvPr/>
          </p:nvCxnSpPr>
          <p:spPr>
            <a:xfrm flipV="1">
              <a:off x="6055436" y="4315417"/>
              <a:ext cx="449428" cy="68218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B18A25AA-542E-6875-48A9-069C308D2397}"/>
                </a:ext>
              </a:extLst>
            </p:cNvPr>
            <p:cNvCxnSpPr>
              <a:cxnSpLocks/>
              <a:stCxn id="297" idx="6"/>
            </p:cNvCxnSpPr>
            <p:nvPr/>
          </p:nvCxnSpPr>
          <p:spPr>
            <a:xfrm>
              <a:off x="6055436" y="4323233"/>
              <a:ext cx="449428" cy="21697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B3D35BCA-5B4F-3FA5-101D-66FF0FEA375C}"/>
                </a:ext>
              </a:extLst>
            </p:cNvPr>
            <p:cNvCxnSpPr>
              <a:cxnSpLocks/>
              <a:stCxn id="298" idx="6"/>
            </p:cNvCxnSpPr>
            <p:nvPr/>
          </p:nvCxnSpPr>
          <p:spPr>
            <a:xfrm flipV="1">
              <a:off x="6055436" y="4540206"/>
              <a:ext cx="449428" cy="781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Straight Arrow Connector 283">
              <a:extLst>
                <a:ext uri="{FF2B5EF4-FFF2-40B4-BE49-F238E27FC236}">
                  <a16:creationId xmlns:a16="http://schemas.microsoft.com/office/drawing/2014/main" id="{5D182987-3284-BC4A-A44B-50A1069FDDD9}"/>
                </a:ext>
              </a:extLst>
            </p:cNvPr>
            <p:cNvCxnSpPr>
              <a:cxnSpLocks/>
              <a:stCxn id="299" idx="6"/>
            </p:cNvCxnSpPr>
            <p:nvPr/>
          </p:nvCxnSpPr>
          <p:spPr>
            <a:xfrm flipV="1">
              <a:off x="6055436" y="4540206"/>
              <a:ext cx="449428" cy="23260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49BDAF03-0A38-6A86-A01B-076E15460454}"/>
                </a:ext>
              </a:extLst>
            </p:cNvPr>
            <p:cNvCxnSpPr>
              <a:cxnSpLocks/>
              <a:stCxn id="300" idx="6"/>
            </p:cNvCxnSpPr>
            <p:nvPr/>
          </p:nvCxnSpPr>
          <p:spPr>
            <a:xfrm flipV="1">
              <a:off x="6055436" y="4540206"/>
              <a:ext cx="449428" cy="45739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19587E8E-4FFA-EF1C-504F-9F363CF43640}"/>
              </a:ext>
            </a:extLst>
          </p:cNvPr>
          <p:cNvGrpSpPr/>
          <p:nvPr/>
        </p:nvGrpSpPr>
        <p:grpSpPr>
          <a:xfrm>
            <a:off x="-513951" y="369890"/>
            <a:ext cx="1790852" cy="1684172"/>
            <a:chOff x="3676574" y="1684580"/>
            <a:chExt cx="1790852" cy="168417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D9F4AE9-A7DB-0C5F-771A-8007A698CF3F}"/>
                </a:ext>
              </a:extLst>
            </p:cNvPr>
            <p:cNvGrpSpPr/>
            <p:nvPr/>
          </p:nvGrpSpPr>
          <p:grpSpPr>
            <a:xfrm>
              <a:off x="3676574" y="1684580"/>
              <a:ext cx="110642" cy="1684172"/>
              <a:chOff x="3882314" y="1712520"/>
              <a:chExt cx="110642" cy="1684172"/>
            </a:xfrm>
          </p:grpSpPr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9D2DC029-8E9A-F614-0BF6-E9D2ED93B8B2}"/>
                  </a:ext>
                </a:extLst>
              </p:cNvPr>
              <p:cNvSpPr/>
              <p:nvPr/>
            </p:nvSpPr>
            <p:spPr>
              <a:xfrm>
                <a:off x="3882314" y="171252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003BAEDC-0A2E-4653-A04C-0C5BA0BF3962}"/>
                  </a:ext>
                </a:extLst>
              </p:cNvPr>
              <p:cNvSpPr/>
              <p:nvPr/>
            </p:nvSpPr>
            <p:spPr>
              <a:xfrm>
                <a:off x="3882314" y="193731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841B0910-1417-547A-D6E3-16C878E3C620}"/>
                  </a:ext>
                </a:extLst>
              </p:cNvPr>
              <p:cNvSpPr/>
              <p:nvPr/>
            </p:nvSpPr>
            <p:spPr>
              <a:xfrm>
                <a:off x="388231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EC64C38B-BBD5-D08F-E4E7-496833CC679B}"/>
                  </a:ext>
                </a:extLst>
              </p:cNvPr>
              <p:cNvSpPr/>
              <p:nvPr/>
            </p:nvSpPr>
            <p:spPr>
              <a:xfrm>
                <a:off x="388231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89F26573-3AF3-6A0F-4192-B1ED7781ECCE}"/>
                  </a:ext>
                </a:extLst>
              </p:cNvPr>
              <p:cNvSpPr/>
              <p:nvPr/>
            </p:nvSpPr>
            <p:spPr>
              <a:xfrm>
                <a:off x="388231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8C779631-E3A7-C262-B786-132A6AC35AE9}"/>
                  </a:ext>
                </a:extLst>
              </p:cNvPr>
              <p:cNvSpPr/>
              <p:nvPr/>
            </p:nvSpPr>
            <p:spPr>
              <a:xfrm>
                <a:off x="388231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DD6DC994-3A8C-5BDE-1EB7-707AC141533F}"/>
                  </a:ext>
                </a:extLst>
              </p:cNvPr>
              <p:cNvSpPr/>
              <p:nvPr/>
            </p:nvSpPr>
            <p:spPr>
              <a:xfrm>
                <a:off x="3882314" y="306126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71B9F8D8-B1B3-FFAA-6C75-C38DEE11FE97}"/>
                  </a:ext>
                </a:extLst>
              </p:cNvPr>
              <p:cNvSpPr/>
              <p:nvPr/>
            </p:nvSpPr>
            <p:spPr>
              <a:xfrm>
                <a:off x="3882314" y="328605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22DBDD6-B7C1-B37D-3E2E-22A2BA9A036C}"/>
                </a:ext>
              </a:extLst>
            </p:cNvPr>
            <p:cNvSpPr/>
            <p:nvPr/>
          </p:nvSpPr>
          <p:spPr>
            <a:xfrm>
              <a:off x="4236644" y="2134160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19DC4B9A-6139-7D13-8A57-7E93FBD5149E}"/>
                </a:ext>
              </a:extLst>
            </p:cNvPr>
            <p:cNvSpPr/>
            <p:nvPr/>
          </p:nvSpPr>
          <p:spPr>
            <a:xfrm>
              <a:off x="4236644" y="2358950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1605759C-4486-D719-0020-D29D5DA95B07}"/>
                </a:ext>
              </a:extLst>
            </p:cNvPr>
            <p:cNvSpPr/>
            <p:nvPr/>
          </p:nvSpPr>
          <p:spPr>
            <a:xfrm>
              <a:off x="4236644" y="2583740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16555000-BF6E-3549-B779-9B087A4ED27C}"/>
                </a:ext>
              </a:extLst>
            </p:cNvPr>
            <p:cNvSpPr/>
            <p:nvPr/>
          </p:nvSpPr>
          <p:spPr>
            <a:xfrm>
              <a:off x="4236644" y="2808530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C0838A52-C0C3-7038-BE14-B8007AF78C06}"/>
                </a:ext>
              </a:extLst>
            </p:cNvPr>
            <p:cNvCxnSpPr>
              <a:cxnSpLocks/>
              <a:stCxn id="215" idx="6"/>
              <a:endCxn id="210" idx="2"/>
            </p:cNvCxnSpPr>
            <p:nvPr/>
          </p:nvCxnSpPr>
          <p:spPr>
            <a:xfrm>
              <a:off x="3787216" y="173990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DBA47C57-9577-EB15-28E6-43EF426FD159}"/>
                </a:ext>
              </a:extLst>
            </p:cNvPr>
            <p:cNvCxnSpPr>
              <a:cxnSpLocks/>
              <a:stCxn id="216" idx="6"/>
              <a:endCxn id="210" idx="2"/>
            </p:cNvCxnSpPr>
            <p:nvPr/>
          </p:nvCxnSpPr>
          <p:spPr>
            <a:xfrm>
              <a:off x="3787216" y="196469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A2C1C92-C15A-73BD-8698-C4D32B632D5F}"/>
                </a:ext>
              </a:extLst>
            </p:cNvPr>
            <p:cNvCxnSpPr>
              <a:cxnSpLocks/>
              <a:stCxn id="217" idx="6"/>
              <a:endCxn id="210" idx="2"/>
            </p:cNvCxnSpPr>
            <p:nvPr/>
          </p:nvCxnSpPr>
          <p:spPr>
            <a:xfrm>
              <a:off x="3787216" y="218948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F6CA714C-9CCF-6E94-3D30-B9B80943952D}"/>
                </a:ext>
              </a:extLst>
            </p:cNvPr>
            <p:cNvCxnSpPr>
              <a:cxnSpLocks/>
              <a:stCxn id="218" idx="6"/>
              <a:endCxn id="210" idx="2"/>
            </p:cNvCxnSpPr>
            <p:nvPr/>
          </p:nvCxnSpPr>
          <p:spPr>
            <a:xfrm flipV="1">
              <a:off x="378721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76550EC0-35D0-5CB1-BE41-DC77C2DFEAB0}"/>
                </a:ext>
              </a:extLst>
            </p:cNvPr>
            <p:cNvCxnSpPr>
              <a:cxnSpLocks/>
              <a:stCxn id="219" idx="6"/>
              <a:endCxn id="210" idx="2"/>
            </p:cNvCxnSpPr>
            <p:nvPr/>
          </p:nvCxnSpPr>
          <p:spPr>
            <a:xfrm flipV="1">
              <a:off x="3787216" y="218948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DD0F9EC3-0BE3-96B1-D0C8-F5B2B6177A73}"/>
                </a:ext>
              </a:extLst>
            </p:cNvPr>
            <p:cNvCxnSpPr>
              <a:cxnSpLocks/>
              <a:stCxn id="220" idx="6"/>
              <a:endCxn id="210" idx="2"/>
            </p:cNvCxnSpPr>
            <p:nvPr/>
          </p:nvCxnSpPr>
          <p:spPr>
            <a:xfrm flipV="1">
              <a:off x="3787216" y="218948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A62CE9C8-9757-A778-F705-27FE65882CB1}"/>
                </a:ext>
              </a:extLst>
            </p:cNvPr>
            <p:cNvCxnSpPr>
              <a:cxnSpLocks/>
              <a:stCxn id="221" idx="6"/>
              <a:endCxn id="210" idx="2"/>
            </p:cNvCxnSpPr>
            <p:nvPr/>
          </p:nvCxnSpPr>
          <p:spPr>
            <a:xfrm flipV="1">
              <a:off x="3787216" y="2189481"/>
              <a:ext cx="449428" cy="89916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FB6637A-60E4-A19A-03D0-784F6BA780DB}"/>
                </a:ext>
              </a:extLst>
            </p:cNvPr>
            <p:cNvCxnSpPr>
              <a:cxnSpLocks/>
              <a:stCxn id="222" idx="6"/>
              <a:endCxn id="210" idx="2"/>
            </p:cNvCxnSpPr>
            <p:nvPr/>
          </p:nvCxnSpPr>
          <p:spPr>
            <a:xfrm flipV="1">
              <a:off x="3787216" y="2189481"/>
              <a:ext cx="449428" cy="112395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7E125531-7B33-8209-E93F-006ACB81FF02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>
              <a:off x="3787216" y="196469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8F4F5DE7-8483-EA62-A56E-DDE5530A236E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78721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6EC63EA9-5E44-6069-CB53-81AC9D85EAA7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>
              <a:off x="3787216" y="241427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6AAA620-D588-22C2-FD3B-400840C43594}"/>
                </a:ext>
              </a:extLst>
            </p:cNvPr>
            <p:cNvCxnSpPr>
              <a:cxnSpLocks/>
              <a:stCxn id="219" idx="6"/>
            </p:cNvCxnSpPr>
            <p:nvPr/>
          </p:nvCxnSpPr>
          <p:spPr>
            <a:xfrm flipV="1">
              <a:off x="3787216" y="241427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5CC7AA83-88B1-147A-6610-06C38FD6CC7D}"/>
                </a:ext>
              </a:extLst>
            </p:cNvPr>
            <p:cNvCxnSpPr>
              <a:cxnSpLocks/>
              <a:stCxn id="220" idx="6"/>
            </p:cNvCxnSpPr>
            <p:nvPr/>
          </p:nvCxnSpPr>
          <p:spPr>
            <a:xfrm flipV="1">
              <a:off x="3787216" y="241427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3A772586-BAA3-E896-73CA-8B337B228727}"/>
                </a:ext>
              </a:extLst>
            </p:cNvPr>
            <p:cNvCxnSpPr>
              <a:cxnSpLocks/>
              <a:stCxn id="221" idx="6"/>
            </p:cNvCxnSpPr>
            <p:nvPr/>
          </p:nvCxnSpPr>
          <p:spPr>
            <a:xfrm flipV="1">
              <a:off x="3787216" y="241427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007CC36C-ACB3-06BC-9C6A-B8F47078F11D}"/>
                </a:ext>
              </a:extLst>
            </p:cNvPr>
            <p:cNvCxnSpPr>
              <a:cxnSpLocks/>
              <a:stCxn id="222" idx="6"/>
            </p:cNvCxnSpPr>
            <p:nvPr/>
          </p:nvCxnSpPr>
          <p:spPr>
            <a:xfrm flipV="1">
              <a:off x="3787216" y="2414271"/>
              <a:ext cx="449428" cy="89916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DA2D99DD-F757-7F94-51FC-669F29808177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>
              <a:off x="3787216" y="173990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4FE99E1B-14B4-B394-97FC-998C11DDF642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787216" y="2189481"/>
              <a:ext cx="449428" cy="44176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5004514C-8D30-4DF3-AAF4-46EE21A4E307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>
              <a:off x="3787216" y="2414271"/>
              <a:ext cx="449428" cy="21697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2C26F212-59C1-AFD4-A18B-D678F0EC2ED5}"/>
                </a:ext>
              </a:extLst>
            </p:cNvPr>
            <p:cNvCxnSpPr>
              <a:cxnSpLocks/>
              <a:stCxn id="219" idx="6"/>
            </p:cNvCxnSpPr>
            <p:nvPr/>
          </p:nvCxnSpPr>
          <p:spPr>
            <a:xfrm flipV="1">
              <a:off x="3787216" y="2631245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7D5E7B83-3F5E-FF89-5000-7836A9AD2B8A}"/>
                </a:ext>
              </a:extLst>
            </p:cNvPr>
            <p:cNvCxnSpPr>
              <a:cxnSpLocks/>
              <a:stCxn id="220" idx="6"/>
            </p:cNvCxnSpPr>
            <p:nvPr/>
          </p:nvCxnSpPr>
          <p:spPr>
            <a:xfrm flipV="1">
              <a:off x="3787216" y="2631245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1B6DBD1C-2131-2E13-62F0-A8A6322C27A2}"/>
                </a:ext>
              </a:extLst>
            </p:cNvPr>
            <p:cNvCxnSpPr>
              <a:cxnSpLocks/>
              <a:stCxn id="221" idx="6"/>
            </p:cNvCxnSpPr>
            <p:nvPr/>
          </p:nvCxnSpPr>
          <p:spPr>
            <a:xfrm flipV="1">
              <a:off x="3787216" y="2631245"/>
              <a:ext cx="449428" cy="45739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Arrow Connector 182">
              <a:extLst>
                <a:ext uri="{FF2B5EF4-FFF2-40B4-BE49-F238E27FC236}">
                  <a16:creationId xmlns:a16="http://schemas.microsoft.com/office/drawing/2014/main" id="{865F8A28-1139-58F9-9253-82DD81DA2DA3}"/>
                </a:ext>
              </a:extLst>
            </p:cNvPr>
            <p:cNvCxnSpPr>
              <a:cxnSpLocks/>
              <a:stCxn id="222" idx="6"/>
            </p:cNvCxnSpPr>
            <p:nvPr/>
          </p:nvCxnSpPr>
          <p:spPr>
            <a:xfrm flipV="1">
              <a:off x="3787216" y="2631245"/>
              <a:ext cx="449428" cy="68218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7458EA42-0FC7-0BCB-61DE-260CAE24795F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>
              <a:off x="3787216" y="1964691"/>
              <a:ext cx="449428" cy="66655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3AE65F2-E231-8AE2-B4F8-86D06CE2D591}"/>
                </a:ext>
              </a:extLst>
            </p:cNvPr>
            <p:cNvCxnSpPr>
              <a:cxnSpLocks/>
              <a:stCxn id="215" idx="6"/>
            </p:cNvCxnSpPr>
            <p:nvPr/>
          </p:nvCxnSpPr>
          <p:spPr>
            <a:xfrm>
              <a:off x="3787216" y="1739901"/>
              <a:ext cx="449428" cy="89134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7D567D64-68C7-C3E3-2EC9-256ADD157C55}"/>
                </a:ext>
              </a:extLst>
            </p:cNvPr>
            <p:cNvCxnSpPr>
              <a:cxnSpLocks/>
              <a:stCxn id="218" idx="6"/>
            </p:cNvCxnSpPr>
            <p:nvPr/>
          </p:nvCxnSpPr>
          <p:spPr>
            <a:xfrm>
              <a:off x="3787216" y="2414271"/>
              <a:ext cx="449428" cy="44176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417363C6-B6B1-CB3F-237E-11624022999C}"/>
                </a:ext>
              </a:extLst>
            </p:cNvPr>
            <p:cNvCxnSpPr>
              <a:cxnSpLocks/>
              <a:stCxn id="219" idx="6"/>
            </p:cNvCxnSpPr>
            <p:nvPr/>
          </p:nvCxnSpPr>
          <p:spPr>
            <a:xfrm>
              <a:off x="3787216" y="2639061"/>
              <a:ext cx="449428" cy="21697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31089A65-FCD8-98A8-22F7-DEC24C3FC969}"/>
                </a:ext>
              </a:extLst>
            </p:cNvPr>
            <p:cNvCxnSpPr>
              <a:cxnSpLocks/>
              <a:stCxn id="220" idx="6"/>
            </p:cNvCxnSpPr>
            <p:nvPr/>
          </p:nvCxnSpPr>
          <p:spPr>
            <a:xfrm flipV="1">
              <a:off x="3787216" y="2856034"/>
              <a:ext cx="449428" cy="781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356BF358-2435-4BF0-BA5F-B55B297D7E97}"/>
                </a:ext>
              </a:extLst>
            </p:cNvPr>
            <p:cNvCxnSpPr>
              <a:cxnSpLocks/>
              <a:stCxn id="221" idx="6"/>
            </p:cNvCxnSpPr>
            <p:nvPr/>
          </p:nvCxnSpPr>
          <p:spPr>
            <a:xfrm flipV="1">
              <a:off x="3787216" y="2856034"/>
              <a:ext cx="449428" cy="23260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7A2F5E77-7B1C-09CD-18C7-35582A7DB17E}"/>
                </a:ext>
              </a:extLst>
            </p:cNvPr>
            <p:cNvCxnSpPr>
              <a:cxnSpLocks/>
              <a:stCxn id="222" idx="6"/>
            </p:cNvCxnSpPr>
            <p:nvPr/>
          </p:nvCxnSpPr>
          <p:spPr>
            <a:xfrm flipV="1">
              <a:off x="3787216" y="2856034"/>
              <a:ext cx="449428" cy="45739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C5DF1D59-9E2C-DE3E-D16E-C4B55F135F21}"/>
                </a:ext>
              </a:extLst>
            </p:cNvPr>
            <p:cNvCxnSpPr>
              <a:cxnSpLocks/>
              <a:stCxn id="217" idx="6"/>
            </p:cNvCxnSpPr>
            <p:nvPr/>
          </p:nvCxnSpPr>
          <p:spPr>
            <a:xfrm>
              <a:off x="3787216" y="2189481"/>
              <a:ext cx="449428" cy="66655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82606C98-40AE-A544-094A-714481DE5737}"/>
                </a:ext>
              </a:extLst>
            </p:cNvPr>
            <p:cNvCxnSpPr>
              <a:cxnSpLocks/>
            </p:cNvCxnSpPr>
            <p:nvPr/>
          </p:nvCxnSpPr>
          <p:spPr>
            <a:xfrm>
              <a:off x="3787216" y="1743809"/>
              <a:ext cx="449428" cy="1112225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CFFEE598-5591-48D7-B24B-3891AEA64A94}"/>
                </a:ext>
              </a:extLst>
            </p:cNvPr>
            <p:cNvCxnSpPr>
              <a:cxnSpLocks/>
              <a:stCxn id="216" idx="6"/>
            </p:cNvCxnSpPr>
            <p:nvPr/>
          </p:nvCxnSpPr>
          <p:spPr>
            <a:xfrm>
              <a:off x="3787216" y="1964691"/>
              <a:ext cx="449428" cy="89134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E66585DA-4993-858F-198A-5245C4C73113}"/>
                </a:ext>
              </a:extLst>
            </p:cNvPr>
            <p:cNvGrpSpPr/>
            <p:nvPr/>
          </p:nvGrpSpPr>
          <p:grpSpPr>
            <a:xfrm>
              <a:off x="4796714" y="2358950"/>
              <a:ext cx="110642" cy="335432"/>
              <a:chOff x="3246044" y="2386890"/>
              <a:chExt cx="110642" cy="335432"/>
            </a:xfrm>
          </p:grpSpPr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DC64734A-46DF-9DB2-0C9D-5CB16000A685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D91FCDEF-47D6-142C-D006-193CF5593F54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8E370275-E5A2-853B-0EF7-8B06BE4ED41C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37B95544-8D43-72D2-5F69-D1659FE1F528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FC4CEDDB-D0C1-9060-77F2-8641A035D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9F8B4ABB-FDC9-2C7A-1FA1-1BD13A962A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A6166DAC-8731-B2FB-C4DE-33359DEBE130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44176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62E15354-EE52-80F6-06DF-9039EB2D9534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21697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1C59999D-9F48-6DE5-80A7-23E1AC0EDA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70FD0D57-1BA5-6DC1-A2D2-1DA643ED83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11" name="Group 310">
              <a:extLst>
                <a:ext uri="{FF2B5EF4-FFF2-40B4-BE49-F238E27FC236}">
                  <a16:creationId xmlns:a16="http://schemas.microsoft.com/office/drawing/2014/main" id="{2812A978-2EAB-6643-7F0C-C748F23EF829}"/>
                </a:ext>
              </a:extLst>
            </p:cNvPr>
            <p:cNvGrpSpPr/>
            <p:nvPr/>
          </p:nvGrpSpPr>
          <p:grpSpPr>
            <a:xfrm>
              <a:off x="4796714" y="2134160"/>
              <a:ext cx="110642" cy="785012"/>
              <a:chOff x="3246044" y="2162100"/>
              <a:chExt cx="110642" cy="785012"/>
            </a:xfrm>
          </p:grpSpPr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477AD997-4F6A-1C84-829C-DB6E7D5C29FD}"/>
                  </a:ext>
                </a:extLst>
              </p:cNvPr>
              <p:cNvSpPr/>
              <p:nvPr/>
            </p:nvSpPr>
            <p:spPr>
              <a:xfrm>
                <a:off x="3246044" y="216210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857663B2-9D94-D154-D58F-E6EDFC412534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8FA59D46-941C-42EA-7CB8-73F42DAD5E32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088AEEB8-323E-0CBB-D2BE-FBB14C7B58BC}"/>
                  </a:ext>
                </a:extLst>
              </p:cNvPr>
              <p:cNvSpPr/>
              <p:nvPr/>
            </p:nvSpPr>
            <p:spPr>
              <a:xfrm>
                <a:off x="3246044" y="283647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6" name="Straight Arrow Connector 315">
              <a:extLst>
                <a:ext uri="{FF2B5EF4-FFF2-40B4-BE49-F238E27FC236}">
                  <a16:creationId xmlns:a16="http://schemas.microsoft.com/office/drawing/2014/main" id="{9609E571-923D-5732-883F-6B9AB0BB0DFB}"/>
                </a:ext>
              </a:extLst>
            </p:cNvPr>
            <p:cNvCxnSpPr>
              <a:cxnSpLocks/>
              <a:endCxn id="312" idx="2"/>
            </p:cNvCxnSpPr>
            <p:nvPr/>
          </p:nvCxnSpPr>
          <p:spPr>
            <a:xfrm>
              <a:off x="4347286" y="218948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984E8B53-4BF5-6A0A-3FCB-243A0B29C4D8}"/>
                </a:ext>
              </a:extLst>
            </p:cNvPr>
            <p:cNvCxnSpPr>
              <a:cxnSpLocks/>
              <a:endCxn id="312" idx="2"/>
            </p:cNvCxnSpPr>
            <p:nvPr/>
          </p:nvCxnSpPr>
          <p:spPr>
            <a:xfrm flipV="1">
              <a:off x="434728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A5874599-4CAC-109B-9DC9-7C2CF0E5805F}"/>
                </a:ext>
              </a:extLst>
            </p:cNvPr>
            <p:cNvCxnSpPr>
              <a:cxnSpLocks/>
              <a:endCxn id="312" idx="2"/>
            </p:cNvCxnSpPr>
            <p:nvPr/>
          </p:nvCxnSpPr>
          <p:spPr>
            <a:xfrm flipV="1">
              <a:off x="4347286" y="218948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E44534F4-B104-DB96-B506-9B2B8769BA54}"/>
                </a:ext>
              </a:extLst>
            </p:cNvPr>
            <p:cNvCxnSpPr>
              <a:cxnSpLocks/>
              <a:endCxn id="312" idx="2"/>
            </p:cNvCxnSpPr>
            <p:nvPr/>
          </p:nvCxnSpPr>
          <p:spPr>
            <a:xfrm flipV="1">
              <a:off x="4347286" y="218948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Arrow Connector 319">
              <a:extLst>
                <a:ext uri="{FF2B5EF4-FFF2-40B4-BE49-F238E27FC236}">
                  <a16:creationId xmlns:a16="http://schemas.microsoft.com/office/drawing/2014/main" id="{BBA2769F-1220-E66E-2459-FA801A7ED2E9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5D56BAD8-35D0-C3AD-09AA-F509D67BFF21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A54FC86A-1E0C-BECE-5193-D6C9142EEE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Arrow Connector 322">
              <a:extLst>
                <a:ext uri="{FF2B5EF4-FFF2-40B4-BE49-F238E27FC236}">
                  <a16:creationId xmlns:a16="http://schemas.microsoft.com/office/drawing/2014/main" id="{B61E0F7C-F76B-1C5B-D490-951C81CF6E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Arrow Connector 323">
              <a:extLst>
                <a:ext uri="{FF2B5EF4-FFF2-40B4-BE49-F238E27FC236}">
                  <a16:creationId xmlns:a16="http://schemas.microsoft.com/office/drawing/2014/main" id="{C29602D6-8361-73C4-3A41-31B7DD47F5FC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44176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69AF9060-1B0E-294A-E526-E05165FB4FB0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21697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69E5E78F-EFD6-7467-40AE-962E350023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8422FB47-57F8-49D3-5F1A-4E36A8CDB8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B7F0438C-C9E6-A628-853B-A3DFEAAA06F7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414271"/>
              <a:ext cx="449428" cy="44176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Arrow Connector 328">
              <a:extLst>
                <a:ext uri="{FF2B5EF4-FFF2-40B4-BE49-F238E27FC236}">
                  <a16:creationId xmlns:a16="http://schemas.microsoft.com/office/drawing/2014/main" id="{38A35FCA-8040-973A-30A7-F30BBB1FEE2A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639061"/>
              <a:ext cx="449428" cy="21697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Straight Arrow Connector 329">
              <a:extLst>
                <a:ext uri="{FF2B5EF4-FFF2-40B4-BE49-F238E27FC236}">
                  <a16:creationId xmlns:a16="http://schemas.microsoft.com/office/drawing/2014/main" id="{85ECBB58-861B-C325-6DC3-44877829B0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856034"/>
              <a:ext cx="449428" cy="781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Arrow Connector 330">
              <a:extLst>
                <a:ext uri="{FF2B5EF4-FFF2-40B4-BE49-F238E27FC236}">
                  <a16:creationId xmlns:a16="http://schemas.microsoft.com/office/drawing/2014/main" id="{C0AFD16F-12A4-7249-180C-ED738930092D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2189481"/>
              <a:ext cx="449428" cy="66655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7929383-5E56-2D9D-BFE6-4E9FEC084722}"/>
                </a:ext>
              </a:extLst>
            </p:cNvPr>
            <p:cNvGrpSpPr/>
            <p:nvPr/>
          </p:nvGrpSpPr>
          <p:grpSpPr>
            <a:xfrm>
              <a:off x="5356784" y="2358950"/>
              <a:ext cx="110642" cy="335432"/>
              <a:chOff x="3246044" y="2386890"/>
              <a:chExt cx="110642" cy="335432"/>
            </a:xfrm>
          </p:grpSpPr>
          <p:sp>
            <p:nvSpPr>
              <p:cNvPr id="333" name="Oval 332">
                <a:extLst>
                  <a:ext uri="{FF2B5EF4-FFF2-40B4-BE49-F238E27FC236}">
                    <a16:creationId xmlns:a16="http://schemas.microsoft.com/office/drawing/2014/main" id="{0BB8FED4-65A6-CC6A-F7DF-9B49B2BF78FA}"/>
                  </a:ext>
                </a:extLst>
              </p:cNvPr>
              <p:cNvSpPr/>
              <p:nvPr/>
            </p:nvSpPr>
            <p:spPr>
              <a:xfrm>
                <a:off x="3246044" y="238689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4" name="Oval 333">
                <a:extLst>
                  <a:ext uri="{FF2B5EF4-FFF2-40B4-BE49-F238E27FC236}">
                    <a16:creationId xmlns:a16="http://schemas.microsoft.com/office/drawing/2014/main" id="{ECEB49C7-F5FF-6969-3D3B-F27BC5E8EDAF}"/>
                  </a:ext>
                </a:extLst>
              </p:cNvPr>
              <p:cNvSpPr/>
              <p:nvPr/>
            </p:nvSpPr>
            <p:spPr>
              <a:xfrm>
                <a:off x="3246044" y="2611680"/>
                <a:ext cx="110642" cy="110642"/>
              </a:xfrm>
              <a:prstGeom prst="ellipse">
                <a:avLst/>
              </a:prstGeom>
              <a:solidFill>
                <a:srgbClr val="CFE2F3"/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5" name="Straight Arrow Connector 334">
              <a:extLst>
                <a:ext uri="{FF2B5EF4-FFF2-40B4-BE49-F238E27FC236}">
                  <a16:creationId xmlns:a16="http://schemas.microsoft.com/office/drawing/2014/main" id="{52B8ACFE-ECD1-1B25-965D-9263BC29C4C7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18948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6" name="Straight Arrow Connector 335">
              <a:extLst>
                <a:ext uri="{FF2B5EF4-FFF2-40B4-BE49-F238E27FC236}">
                  <a16:creationId xmlns:a16="http://schemas.microsoft.com/office/drawing/2014/main" id="{C7F64632-6263-87BA-B139-967F61CF045A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41427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7" name="Straight Arrow Connector 336">
              <a:extLst>
                <a:ext uri="{FF2B5EF4-FFF2-40B4-BE49-F238E27FC236}">
                  <a16:creationId xmlns:a16="http://schemas.microsoft.com/office/drawing/2014/main" id="{7F2298D0-55EE-32D5-AA98-724396A7AE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41427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8" name="Straight Arrow Connector 337">
              <a:extLst>
                <a:ext uri="{FF2B5EF4-FFF2-40B4-BE49-F238E27FC236}">
                  <a16:creationId xmlns:a16="http://schemas.microsoft.com/office/drawing/2014/main" id="{F9AEDFFF-F5DF-921C-608B-8F9354AE1C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41427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Straight Arrow Connector 338">
              <a:extLst>
                <a:ext uri="{FF2B5EF4-FFF2-40B4-BE49-F238E27FC236}">
                  <a16:creationId xmlns:a16="http://schemas.microsoft.com/office/drawing/2014/main" id="{D4E26F63-2AE3-66C5-D85A-A4E0205E101F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189481"/>
              <a:ext cx="449428" cy="44176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0" name="Straight Arrow Connector 339">
              <a:extLst>
                <a:ext uri="{FF2B5EF4-FFF2-40B4-BE49-F238E27FC236}">
                  <a16:creationId xmlns:a16="http://schemas.microsoft.com/office/drawing/2014/main" id="{BCAE8A12-A1AE-DA3B-6FC7-4F5CB502FDF0}"/>
                </a:ext>
              </a:extLst>
            </p:cNvPr>
            <p:cNvCxnSpPr>
              <a:cxnSpLocks/>
            </p:cNvCxnSpPr>
            <p:nvPr/>
          </p:nvCxnSpPr>
          <p:spPr>
            <a:xfrm>
              <a:off x="4907356" y="2414271"/>
              <a:ext cx="449428" cy="21697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1" name="Straight Arrow Connector 340">
              <a:extLst>
                <a:ext uri="{FF2B5EF4-FFF2-40B4-BE49-F238E27FC236}">
                  <a16:creationId xmlns:a16="http://schemas.microsoft.com/office/drawing/2014/main" id="{A02BD5A3-A1FD-CB3C-44FD-0AE4CB3F24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631245"/>
              <a:ext cx="449428" cy="781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2" name="Straight Arrow Connector 341">
              <a:extLst>
                <a:ext uri="{FF2B5EF4-FFF2-40B4-BE49-F238E27FC236}">
                  <a16:creationId xmlns:a16="http://schemas.microsoft.com/office/drawing/2014/main" id="{FDEB6E4E-6AFC-5140-FB4B-0D40013BC3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7356" y="2631245"/>
              <a:ext cx="449428" cy="23260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6F132BFE-5256-F847-CAAC-659E487E0120}"/>
                </a:ext>
              </a:extLst>
            </p:cNvPr>
            <p:cNvSpPr/>
            <p:nvPr/>
          </p:nvSpPr>
          <p:spPr>
            <a:xfrm>
              <a:off x="4236644" y="1917187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3" name="Straight Arrow Connector 352">
              <a:extLst>
                <a:ext uri="{FF2B5EF4-FFF2-40B4-BE49-F238E27FC236}">
                  <a16:creationId xmlns:a16="http://schemas.microsoft.com/office/drawing/2014/main" id="{56FBE2A8-CD57-61A9-A70E-2B9D541CCB7C}"/>
                </a:ext>
              </a:extLst>
            </p:cNvPr>
            <p:cNvCxnSpPr>
              <a:cxnSpLocks/>
              <a:stCxn id="215" idx="6"/>
              <a:endCxn id="352" idx="2"/>
            </p:cNvCxnSpPr>
            <p:nvPr/>
          </p:nvCxnSpPr>
          <p:spPr>
            <a:xfrm>
              <a:off x="3787216" y="1739901"/>
              <a:ext cx="449428" cy="23260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4" name="Straight Arrow Connector 353">
              <a:extLst>
                <a:ext uri="{FF2B5EF4-FFF2-40B4-BE49-F238E27FC236}">
                  <a16:creationId xmlns:a16="http://schemas.microsoft.com/office/drawing/2014/main" id="{C6342CD8-2038-9D7D-44B8-807DCCD16E65}"/>
                </a:ext>
              </a:extLst>
            </p:cNvPr>
            <p:cNvCxnSpPr>
              <a:cxnSpLocks/>
              <a:stCxn id="216" idx="6"/>
              <a:endCxn id="352" idx="2"/>
            </p:cNvCxnSpPr>
            <p:nvPr/>
          </p:nvCxnSpPr>
          <p:spPr>
            <a:xfrm>
              <a:off x="3787216" y="1964691"/>
              <a:ext cx="449428" cy="781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5" name="Straight Arrow Connector 354">
              <a:extLst>
                <a:ext uri="{FF2B5EF4-FFF2-40B4-BE49-F238E27FC236}">
                  <a16:creationId xmlns:a16="http://schemas.microsoft.com/office/drawing/2014/main" id="{29B1DC6A-4D1C-41EC-5514-2615A0523853}"/>
                </a:ext>
              </a:extLst>
            </p:cNvPr>
            <p:cNvCxnSpPr>
              <a:cxnSpLocks/>
              <a:stCxn id="217" idx="6"/>
              <a:endCxn id="352" idx="2"/>
            </p:cNvCxnSpPr>
            <p:nvPr/>
          </p:nvCxnSpPr>
          <p:spPr>
            <a:xfrm flipV="1">
              <a:off x="3787216" y="1972508"/>
              <a:ext cx="449428" cy="21697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6" name="Straight Arrow Connector 355">
              <a:extLst>
                <a:ext uri="{FF2B5EF4-FFF2-40B4-BE49-F238E27FC236}">
                  <a16:creationId xmlns:a16="http://schemas.microsoft.com/office/drawing/2014/main" id="{72399814-9AFF-F6CF-74B4-A2567034653A}"/>
                </a:ext>
              </a:extLst>
            </p:cNvPr>
            <p:cNvCxnSpPr>
              <a:cxnSpLocks/>
              <a:stCxn id="218" idx="6"/>
              <a:endCxn id="352" idx="2"/>
            </p:cNvCxnSpPr>
            <p:nvPr/>
          </p:nvCxnSpPr>
          <p:spPr>
            <a:xfrm flipV="1">
              <a:off x="3787216" y="1972508"/>
              <a:ext cx="449428" cy="44176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Straight Arrow Connector 356">
              <a:extLst>
                <a:ext uri="{FF2B5EF4-FFF2-40B4-BE49-F238E27FC236}">
                  <a16:creationId xmlns:a16="http://schemas.microsoft.com/office/drawing/2014/main" id="{C8D02371-8908-85AD-B9AB-53DF7F160FE2}"/>
                </a:ext>
              </a:extLst>
            </p:cNvPr>
            <p:cNvCxnSpPr>
              <a:cxnSpLocks/>
              <a:stCxn id="219" idx="6"/>
              <a:endCxn id="352" idx="2"/>
            </p:cNvCxnSpPr>
            <p:nvPr/>
          </p:nvCxnSpPr>
          <p:spPr>
            <a:xfrm flipV="1">
              <a:off x="3787216" y="1972508"/>
              <a:ext cx="449428" cy="66655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8" name="Straight Arrow Connector 357">
              <a:extLst>
                <a:ext uri="{FF2B5EF4-FFF2-40B4-BE49-F238E27FC236}">
                  <a16:creationId xmlns:a16="http://schemas.microsoft.com/office/drawing/2014/main" id="{92CDAC67-D9B7-361F-7E2F-B19627DAF632}"/>
                </a:ext>
              </a:extLst>
            </p:cNvPr>
            <p:cNvCxnSpPr>
              <a:cxnSpLocks/>
              <a:stCxn id="220" idx="6"/>
              <a:endCxn id="352" idx="2"/>
            </p:cNvCxnSpPr>
            <p:nvPr/>
          </p:nvCxnSpPr>
          <p:spPr>
            <a:xfrm flipV="1">
              <a:off x="3787216" y="1972508"/>
              <a:ext cx="449428" cy="89134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C64FF091-D82D-2555-73BA-D76CFE485F60}"/>
                </a:ext>
              </a:extLst>
            </p:cNvPr>
            <p:cNvCxnSpPr>
              <a:cxnSpLocks/>
              <a:stCxn id="221" idx="6"/>
              <a:endCxn id="352" idx="2"/>
            </p:cNvCxnSpPr>
            <p:nvPr/>
          </p:nvCxnSpPr>
          <p:spPr>
            <a:xfrm flipV="1">
              <a:off x="3787216" y="1972508"/>
              <a:ext cx="449428" cy="111613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Straight Arrow Connector 374">
              <a:extLst>
                <a:ext uri="{FF2B5EF4-FFF2-40B4-BE49-F238E27FC236}">
                  <a16:creationId xmlns:a16="http://schemas.microsoft.com/office/drawing/2014/main" id="{388371F2-5B10-1F56-DF88-841A12E07C20}"/>
                </a:ext>
              </a:extLst>
            </p:cNvPr>
            <p:cNvCxnSpPr>
              <a:cxnSpLocks/>
              <a:stCxn id="222" idx="6"/>
              <a:endCxn id="352" idx="2"/>
            </p:cNvCxnSpPr>
            <p:nvPr/>
          </p:nvCxnSpPr>
          <p:spPr>
            <a:xfrm flipV="1">
              <a:off x="3787216" y="1972508"/>
              <a:ext cx="449428" cy="134092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69830709-9F16-B5B6-E493-5A30F3505FAA}"/>
                </a:ext>
              </a:extLst>
            </p:cNvPr>
            <p:cNvSpPr/>
            <p:nvPr/>
          </p:nvSpPr>
          <p:spPr>
            <a:xfrm>
              <a:off x="4236644" y="3033320"/>
              <a:ext cx="110642" cy="110642"/>
            </a:xfrm>
            <a:prstGeom prst="ellipse">
              <a:avLst/>
            </a:prstGeom>
            <a:solidFill>
              <a:srgbClr val="CFE2F3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B4FB74F8-7329-976E-7258-132045178CE2}"/>
                </a:ext>
              </a:extLst>
            </p:cNvPr>
            <p:cNvCxnSpPr>
              <a:cxnSpLocks/>
              <a:stCxn id="215" idx="6"/>
              <a:endCxn id="404" idx="2"/>
            </p:cNvCxnSpPr>
            <p:nvPr/>
          </p:nvCxnSpPr>
          <p:spPr>
            <a:xfrm>
              <a:off x="3787216" y="1739901"/>
              <a:ext cx="449428" cy="134874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4EB7F76D-11F6-AABB-73C1-DA8D130D91C1}"/>
                </a:ext>
              </a:extLst>
            </p:cNvPr>
            <p:cNvCxnSpPr>
              <a:cxnSpLocks/>
              <a:stCxn id="216" idx="6"/>
              <a:endCxn id="404" idx="2"/>
            </p:cNvCxnSpPr>
            <p:nvPr/>
          </p:nvCxnSpPr>
          <p:spPr>
            <a:xfrm>
              <a:off x="3787216" y="1964691"/>
              <a:ext cx="449428" cy="112395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21A58757-76D5-FBF3-E800-E0247AB56FC3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>
              <a:off x="3787216" y="2189481"/>
              <a:ext cx="449428" cy="89916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1E06A31D-760E-9397-CD65-3779855E0DFC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>
              <a:off x="3787216" y="241427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756C189D-B13A-39DB-267F-F0265B4A6DE1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>
              <a:off x="3787216" y="263906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DD6FF33C-C82D-6BFC-55B9-AE2FC0D32867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>
              <a:off x="3787216" y="286385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5" name="Straight Arrow Connector 414">
              <a:extLst>
                <a:ext uri="{FF2B5EF4-FFF2-40B4-BE49-F238E27FC236}">
                  <a16:creationId xmlns:a16="http://schemas.microsoft.com/office/drawing/2014/main" id="{FFD46DBB-2686-3D23-5323-AF0523376D40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>
              <a:off x="3787216" y="3088641"/>
              <a:ext cx="449428" cy="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6" name="Straight Arrow Connector 415">
              <a:extLst>
                <a:ext uri="{FF2B5EF4-FFF2-40B4-BE49-F238E27FC236}">
                  <a16:creationId xmlns:a16="http://schemas.microsoft.com/office/drawing/2014/main" id="{BB5B76C1-A439-2354-292A-6E3413591F75}"/>
                </a:ext>
              </a:extLst>
            </p:cNvPr>
            <p:cNvCxnSpPr>
              <a:cxnSpLocks/>
              <a:endCxn id="404" idx="2"/>
            </p:cNvCxnSpPr>
            <p:nvPr/>
          </p:nvCxnSpPr>
          <p:spPr>
            <a:xfrm flipV="1">
              <a:off x="3787216" y="308864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6" name="Straight Arrow Connector 425">
              <a:extLst>
                <a:ext uri="{FF2B5EF4-FFF2-40B4-BE49-F238E27FC236}">
                  <a16:creationId xmlns:a16="http://schemas.microsoft.com/office/drawing/2014/main" id="{9F462109-4DD2-B81F-14C2-9535DC953C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414271"/>
              <a:ext cx="449428" cy="67437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066143E5-5A5A-29EC-C16B-BE976B65B4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631245"/>
              <a:ext cx="449428" cy="457396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8" name="Straight Arrow Connector 427">
              <a:extLst>
                <a:ext uri="{FF2B5EF4-FFF2-40B4-BE49-F238E27FC236}">
                  <a16:creationId xmlns:a16="http://schemas.microsoft.com/office/drawing/2014/main" id="{BE3CF4D2-7D83-ADC3-3B74-78CAD3B0B2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7286" y="2856034"/>
              <a:ext cx="449428" cy="232607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1" name="Straight Arrow Connector 430">
              <a:extLst>
                <a:ext uri="{FF2B5EF4-FFF2-40B4-BE49-F238E27FC236}">
                  <a16:creationId xmlns:a16="http://schemas.microsoft.com/office/drawing/2014/main" id="{9D50A082-7542-C48C-4464-9930D8DE1FD8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44958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2" name="Straight Arrow Connector 431">
              <a:extLst>
                <a:ext uri="{FF2B5EF4-FFF2-40B4-BE49-F238E27FC236}">
                  <a16:creationId xmlns:a16="http://schemas.microsoft.com/office/drawing/2014/main" id="{E3C1DFD0-7A01-136F-FC7A-F69A8034BA76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666554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3" name="Straight Arrow Connector 432">
              <a:extLst>
                <a:ext uri="{FF2B5EF4-FFF2-40B4-BE49-F238E27FC236}">
                  <a16:creationId xmlns:a16="http://schemas.microsoft.com/office/drawing/2014/main" id="{BA9DE5F9-34BE-C876-4FC9-A2430B931C70}"/>
                </a:ext>
              </a:extLst>
            </p:cNvPr>
            <p:cNvCxnSpPr>
              <a:cxnSpLocks/>
            </p:cNvCxnSpPr>
            <p:nvPr/>
          </p:nvCxnSpPr>
          <p:spPr>
            <a:xfrm>
              <a:off x="4347286" y="1964691"/>
              <a:ext cx="449428" cy="891343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4" name="Straight Arrow Connector 433">
              <a:extLst>
                <a:ext uri="{FF2B5EF4-FFF2-40B4-BE49-F238E27FC236}">
                  <a16:creationId xmlns:a16="http://schemas.microsoft.com/office/drawing/2014/main" id="{C644B84A-ACD1-9545-9C92-B093D52EDA9F}"/>
                </a:ext>
              </a:extLst>
            </p:cNvPr>
            <p:cNvCxnSpPr>
              <a:cxnSpLocks/>
              <a:endCxn id="312" idx="2"/>
            </p:cNvCxnSpPr>
            <p:nvPr/>
          </p:nvCxnSpPr>
          <p:spPr>
            <a:xfrm>
              <a:off x="4347286" y="1964691"/>
              <a:ext cx="449428" cy="224790"/>
            </a:xfrm>
            <a:prstGeom prst="straightConnector1">
              <a:avLst/>
            </a:prstGeom>
            <a:ln w="3175" cap="rnd">
              <a:round/>
              <a:headEnd w="lg" len="lg"/>
              <a:tailEnd type="none" w="sm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7" name="Cube 436">
            <a:extLst>
              <a:ext uri="{FF2B5EF4-FFF2-40B4-BE49-F238E27FC236}">
                <a16:creationId xmlns:a16="http://schemas.microsoft.com/office/drawing/2014/main" id="{753961EB-96DD-BCF8-54F7-F7DC607E4598}"/>
              </a:ext>
            </a:extLst>
          </p:cNvPr>
          <p:cNvSpPr/>
          <p:nvPr/>
        </p:nvSpPr>
        <p:spPr>
          <a:xfrm>
            <a:off x="8613791" y="4517657"/>
            <a:ext cx="233450" cy="230615"/>
          </a:xfrm>
          <a:prstGeom prst="cube">
            <a:avLst>
              <a:gd name="adj" fmla="val 2608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BEE96048-B81C-5EA9-13AB-D8BFF2D055A7}"/>
              </a:ext>
            </a:extLst>
          </p:cNvPr>
          <p:cNvGrpSpPr/>
          <p:nvPr/>
        </p:nvGrpSpPr>
        <p:grpSpPr>
          <a:xfrm>
            <a:off x="2969098" y="85730"/>
            <a:ext cx="6020433" cy="2959721"/>
            <a:chOff x="5068317" y="3325976"/>
            <a:chExt cx="6020433" cy="2959721"/>
          </a:xfrm>
        </p:grpSpPr>
        <p:sp>
          <p:nvSpPr>
            <p:cNvPr id="438" name="Rectangle: Rounded Corners 437">
              <a:extLst>
                <a:ext uri="{FF2B5EF4-FFF2-40B4-BE49-F238E27FC236}">
                  <a16:creationId xmlns:a16="http://schemas.microsoft.com/office/drawing/2014/main" id="{65D5802A-F2B1-DD77-AE52-623C54252467}"/>
                </a:ext>
              </a:extLst>
            </p:cNvPr>
            <p:cNvSpPr/>
            <p:nvPr/>
          </p:nvSpPr>
          <p:spPr>
            <a:xfrm>
              <a:off x="6523343" y="3325976"/>
              <a:ext cx="4462936" cy="2921139"/>
            </a:xfrm>
            <a:prstGeom prst="roundRect">
              <a:avLst>
                <a:gd name="adj" fmla="val 213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/>
            </a:p>
          </p:txBody>
        </p:sp>
        <p:sp>
          <p:nvSpPr>
            <p:cNvPr id="439" name="Rectangle: Rounded Corners 438">
              <a:extLst>
                <a:ext uri="{FF2B5EF4-FFF2-40B4-BE49-F238E27FC236}">
                  <a16:creationId xmlns:a16="http://schemas.microsoft.com/office/drawing/2014/main" id="{1DAD1D88-03D5-C747-EE63-62F61E824C6E}"/>
                </a:ext>
              </a:extLst>
            </p:cNvPr>
            <p:cNvSpPr/>
            <p:nvPr/>
          </p:nvSpPr>
          <p:spPr>
            <a:xfrm>
              <a:off x="5560721" y="3325976"/>
              <a:ext cx="883435" cy="2921139"/>
            </a:xfrm>
            <a:prstGeom prst="roundRect">
              <a:avLst>
                <a:gd name="adj" fmla="val 7980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DF39F86E-6CE2-D245-FB18-84B4B4BE2C48}"/>
                </a:ext>
              </a:extLst>
            </p:cNvPr>
            <p:cNvSpPr/>
            <p:nvPr/>
          </p:nvSpPr>
          <p:spPr>
            <a:xfrm>
              <a:off x="5719573" y="3853051"/>
              <a:ext cx="208325" cy="105725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E7D781F2-B044-DD43-3731-CAA0E86EEC42}"/>
                </a:ext>
              </a:extLst>
            </p:cNvPr>
            <p:cNvSpPr/>
            <p:nvPr/>
          </p:nvSpPr>
          <p:spPr>
            <a:xfrm>
              <a:off x="6137586" y="4474318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A9E5DBB2-AD6E-34B0-160D-9E2005B36720}"/>
                </a:ext>
              </a:extLst>
            </p:cNvPr>
            <p:cNvSpPr/>
            <p:nvPr/>
          </p:nvSpPr>
          <p:spPr>
            <a:xfrm>
              <a:off x="9771699" y="4091911"/>
              <a:ext cx="208325" cy="157974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D7973A20-F911-56B5-6229-2067CB67FB80}"/>
                </a:ext>
              </a:extLst>
            </p:cNvPr>
            <p:cNvSpPr/>
            <p:nvPr/>
          </p:nvSpPr>
          <p:spPr>
            <a:xfrm>
              <a:off x="10188514" y="4288341"/>
              <a:ext cx="208325" cy="118688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036A5DF5-82B6-4FA8-6FCC-E9C0DCE0DF22}"/>
                </a:ext>
              </a:extLst>
            </p:cNvPr>
            <p:cNvSpPr/>
            <p:nvPr/>
          </p:nvSpPr>
          <p:spPr>
            <a:xfrm>
              <a:off x="10605328" y="4630106"/>
              <a:ext cx="208325" cy="50335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5" name="TextBox 444">
                  <a:extLst>
                    <a:ext uri="{FF2B5EF4-FFF2-40B4-BE49-F238E27FC236}">
                      <a16:creationId xmlns:a16="http://schemas.microsoft.com/office/drawing/2014/main" id="{3CF7078A-E296-7D56-E54D-07C9CD557C17}"/>
                    </a:ext>
                  </a:extLst>
                </p:cNvPr>
                <p:cNvSpPr txBox="1"/>
                <p:nvPr/>
              </p:nvSpPr>
              <p:spPr>
                <a:xfrm>
                  <a:off x="5979510" y="5381762"/>
                  <a:ext cx="553576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05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45" name="TextBox 444">
                  <a:extLst>
                    <a:ext uri="{FF2B5EF4-FFF2-40B4-BE49-F238E27FC236}">
                      <a16:creationId xmlns:a16="http://schemas.microsoft.com/office/drawing/2014/main" id="{3CF7078A-E296-7D56-E54D-07C9CD557C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9510" y="5381762"/>
                  <a:ext cx="553576" cy="2616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6" name="TextBox 445">
                  <a:extLst>
                    <a:ext uri="{FF2B5EF4-FFF2-40B4-BE49-F238E27FC236}">
                      <a16:creationId xmlns:a16="http://schemas.microsoft.com/office/drawing/2014/main" id="{BEEB53A4-8FC6-A8F5-2FBF-77616C185893}"/>
                    </a:ext>
                  </a:extLst>
                </p:cNvPr>
                <p:cNvSpPr txBox="1"/>
                <p:nvPr/>
              </p:nvSpPr>
              <p:spPr>
                <a:xfrm>
                  <a:off x="5542798" y="6024087"/>
                  <a:ext cx="553576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46" name="TextBox 445">
                  <a:extLst>
                    <a:ext uri="{FF2B5EF4-FFF2-40B4-BE49-F238E27FC236}">
                      <a16:creationId xmlns:a16="http://schemas.microsoft.com/office/drawing/2014/main" id="{BEEB53A4-8FC6-A8F5-2FBF-77616C1858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798" y="6024087"/>
                  <a:ext cx="553576" cy="2616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A40C9A21-0101-95D3-89FD-AAF91DE4F38E}"/>
                    </a:ext>
                  </a:extLst>
                </p:cNvPr>
                <p:cNvSpPr txBox="1"/>
                <p:nvPr/>
              </p:nvSpPr>
              <p:spPr>
                <a:xfrm>
                  <a:off x="9627351" y="5744776"/>
                  <a:ext cx="1461399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  256      128   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47" name="TextBox 446">
                  <a:extLst>
                    <a:ext uri="{FF2B5EF4-FFF2-40B4-BE49-F238E27FC236}">
                      <a16:creationId xmlns:a16="http://schemas.microsoft.com/office/drawing/2014/main" id="{A40C9A21-0101-95D3-89FD-AAF91DE4F3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7351" y="5744776"/>
                  <a:ext cx="1461399" cy="2616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784F6D78-B53C-9440-E19A-042BE1CCD95F}"/>
                    </a:ext>
                  </a:extLst>
                </p:cNvPr>
                <p:cNvSpPr txBox="1"/>
                <p:nvPr/>
              </p:nvSpPr>
              <p:spPr>
                <a:xfrm>
                  <a:off x="10432703" y="5141833"/>
                  <a:ext cx="553576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48" name="TextBox 447">
                  <a:extLst>
                    <a:ext uri="{FF2B5EF4-FFF2-40B4-BE49-F238E27FC236}">
                      <a16:creationId xmlns:a16="http://schemas.microsoft.com/office/drawing/2014/main" id="{784F6D78-B53C-9440-E19A-042BE1CCD9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32703" y="5141833"/>
                  <a:ext cx="553576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9" name="TextBox 448">
              <a:extLst>
                <a:ext uri="{FF2B5EF4-FFF2-40B4-BE49-F238E27FC236}">
                  <a16:creationId xmlns:a16="http://schemas.microsoft.com/office/drawing/2014/main" id="{2BF8DB54-0F83-0992-2549-4575F08CD30A}"/>
                </a:ext>
              </a:extLst>
            </p:cNvPr>
            <p:cNvSpPr txBox="1"/>
            <p:nvPr/>
          </p:nvSpPr>
          <p:spPr>
            <a:xfrm>
              <a:off x="7907600" y="3479724"/>
              <a:ext cx="145876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/>
                <a:t>Localizing Function</a:t>
              </a:r>
              <a:endParaRPr lang="en-US" sz="1050" dirty="0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B8AF0FF0-3977-CBD9-8CD8-6B82BFFA0C86}"/>
                </a:ext>
              </a:extLst>
            </p:cNvPr>
            <p:cNvSpPr/>
            <p:nvPr/>
          </p:nvSpPr>
          <p:spPr>
            <a:xfrm>
              <a:off x="5719573" y="4874107"/>
              <a:ext cx="208325" cy="105830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CDBDD7C3-BE32-8682-3414-51F2029F1CFC}"/>
                </a:ext>
              </a:extLst>
            </p:cNvPr>
            <p:cNvSpPr/>
            <p:nvPr/>
          </p:nvSpPr>
          <p:spPr>
            <a:xfrm>
              <a:off x="6137586" y="4899401"/>
              <a:ext cx="208325" cy="4204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A03F2FD1-6DE0-6669-D6F3-B38B70BABD25}"/>
                </a:ext>
              </a:extLst>
            </p:cNvPr>
            <p:cNvSpPr txBox="1"/>
            <p:nvPr/>
          </p:nvSpPr>
          <p:spPr>
            <a:xfrm rot="16200000">
              <a:off x="5336076" y="4292132"/>
              <a:ext cx="9901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Real Part</a:t>
              </a:r>
            </a:p>
          </p:txBody>
        </p:sp>
        <p:sp>
          <p:nvSpPr>
            <p:cNvPr id="453" name="TextBox 452">
              <a:extLst>
                <a:ext uri="{FF2B5EF4-FFF2-40B4-BE49-F238E27FC236}">
                  <a16:creationId xmlns:a16="http://schemas.microsoft.com/office/drawing/2014/main" id="{AA07187A-D708-7F30-0137-95341CB66257}"/>
                </a:ext>
              </a:extLst>
            </p:cNvPr>
            <p:cNvSpPr txBox="1"/>
            <p:nvPr/>
          </p:nvSpPr>
          <p:spPr>
            <a:xfrm rot="16200000">
              <a:off x="5336076" y="5258652"/>
              <a:ext cx="99011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Imaginary Part</a:t>
              </a:r>
            </a:p>
          </p:txBody>
        </p:sp>
        <p:sp>
          <p:nvSpPr>
            <p:cNvPr id="454" name="TextBox 453">
              <a:extLst>
                <a:ext uri="{FF2B5EF4-FFF2-40B4-BE49-F238E27FC236}">
                  <a16:creationId xmlns:a16="http://schemas.microsoft.com/office/drawing/2014/main" id="{0D1834FA-405A-4115-D115-95F12985F99A}"/>
                </a:ext>
              </a:extLst>
            </p:cNvPr>
            <p:cNvSpPr txBox="1"/>
            <p:nvPr/>
          </p:nvSpPr>
          <p:spPr>
            <a:xfrm rot="16200000">
              <a:off x="6055309" y="4530762"/>
              <a:ext cx="37312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Re</a:t>
              </a:r>
            </a:p>
          </p:txBody>
        </p:sp>
        <p:sp>
          <p:nvSpPr>
            <p:cNvPr id="455" name="TextBox 454">
              <a:extLst>
                <a:ext uri="{FF2B5EF4-FFF2-40B4-BE49-F238E27FC236}">
                  <a16:creationId xmlns:a16="http://schemas.microsoft.com/office/drawing/2014/main" id="{D0D786B1-DCD4-6B6D-819D-66795BF73D8C}"/>
                </a:ext>
              </a:extLst>
            </p:cNvPr>
            <p:cNvSpPr txBox="1"/>
            <p:nvPr/>
          </p:nvSpPr>
          <p:spPr>
            <a:xfrm rot="16200000">
              <a:off x="6041538" y="4978195"/>
              <a:ext cx="40041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 err="1"/>
                <a:t>Im</a:t>
              </a:r>
              <a:endParaRPr lang="en-US" sz="1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CE2EEEE6-655B-6065-32EF-CFFF30FB1A1D}"/>
                    </a:ext>
                  </a:extLst>
                </p:cNvPr>
                <p:cNvSpPr txBox="1"/>
                <p:nvPr/>
              </p:nvSpPr>
              <p:spPr>
                <a:xfrm>
                  <a:off x="10561075" y="4665482"/>
                  <a:ext cx="299589" cy="19248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6" name="TextBox 455">
                  <a:extLst>
                    <a:ext uri="{FF2B5EF4-FFF2-40B4-BE49-F238E27FC236}">
                      <a16:creationId xmlns:a16="http://schemas.microsoft.com/office/drawing/2014/main" id="{CE2EEEE6-655B-6065-32EF-CFFF30FB1A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1075" y="4665482"/>
                  <a:ext cx="299589" cy="192489"/>
                </a:xfrm>
                <a:prstGeom prst="rect">
                  <a:avLst/>
                </a:prstGeom>
                <a:blipFill>
                  <a:blip r:embed="rId6"/>
                  <a:stretch>
                    <a:fillRect t="-25806" r="-30612" b="-96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514FF5B2-2D0F-859A-7343-4F2F13A737F9}"/>
                </a:ext>
              </a:extLst>
            </p:cNvPr>
            <p:cNvSpPr/>
            <p:nvPr/>
          </p:nvSpPr>
          <p:spPr>
            <a:xfrm>
              <a:off x="10605328" y="4893278"/>
              <a:ext cx="208325" cy="238921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68030F7B-95D5-0347-9F73-D79E9028AA80}"/>
                    </a:ext>
                  </a:extLst>
                </p:cNvPr>
                <p:cNvSpPr txBox="1"/>
                <p:nvPr/>
              </p:nvSpPr>
              <p:spPr>
                <a:xfrm>
                  <a:off x="10583019" y="4858958"/>
                  <a:ext cx="208325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2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8" name="TextBox 457">
                  <a:extLst>
                    <a:ext uri="{FF2B5EF4-FFF2-40B4-BE49-F238E27FC236}">
                      <a16:creationId xmlns:a16="http://schemas.microsoft.com/office/drawing/2014/main" id="{68030F7B-95D5-0347-9F73-D79E9028AA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83019" y="4858958"/>
                  <a:ext cx="208325" cy="276999"/>
                </a:xfrm>
                <a:prstGeom prst="rect">
                  <a:avLst/>
                </a:prstGeom>
                <a:blipFill>
                  <a:blip r:embed="rId7"/>
                  <a:stretch>
                    <a:fillRect r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9" name="TextBox 458">
              <a:extLst>
                <a:ext uri="{FF2B5EF4-FFF2-40B4-BE49-F238E27FC236}">
                  <a16:creationId xmlns:a16="http://schemas.microsoft.com/office/drawing/2014/main" id="{8C0506F0-2262-2BA6-CF31-5506EE203536}"/>
                </a:ext>
              </a:extLst>
            </p:cNvPr>
            <p:cNvSpPr txBox="1"/>
            <p:nvPr/>
          </p:nvSpPr>
          <p:spPr>
            <a:xfrm rot="16200000">
              <a:off x="9289598" y="4712401"/>
              <a:ext cx="1186886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Hidden Layer</a:t>
              </a:r>
            </a:p>
          </p:txBody>
        </p:sp>
        <p:sp>
          <p:nvSpPr>
            <p:cNvPr id="460" name="TextBox 459">
              <a:extLst>
                <a:ext uri="{FF2B5EF4-FFF2-40B4-BE49-F238E27FC236}">
                  <a16:creationId xmlns:a16="http://schemas.microsoft.com/office/drawing/2014/main" id="{38798325-6335-510D-D3EC-AFD71E55AE81}"/>
                </a:ext>
              </a:extLst>
            </p:cNvPr>
            <p:cNvSpPr txBox="1"/>
            <p:nvPr/>
          </p:nvSpPr>
          <p:spPr>
            <a:xfrm rot="16200000">
              <a:off x="9630468" y="4760634"/>
              <a:ext cx="133704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Hidden Layer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1" name="TextBox 460">
                  <a:extLst>
                    <a:ext uri="{FF2B5EF4-FFF2-40B4-BE49-F238E27FC236}">
                      <a16:creationId xmlns:a16="http://schemas.microsoft.com/office/drawing/2014/main" id="{C3FBC752-9996-6378-8553-949A5C8341D3}"/>
                    </a:ext>
                  </a:extLst>
                </p:cNvPr>
                <p:cNvSpPr txBox="1"/>
                <p:nvPr/>
              </p:nvSpPr>
              <p:spPr>
                <a:xfrm>
                  <a:off x="5068318" y="4244992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1" name="TextBox 460">
                  <a:extLst>
                    <a:ext uri="{FF2B5EF4-FFF2-40B4-BE49-F238E27FC236}">
                      <a16:creationId xmlns:a16="http://schemas.microsoft.com/office/drawing/2014/main" id="{C3FBC752-9996-6378-8553-949A5C8341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8318" y="4244992"/>
                  <a:ext cx="299589" cy="184666"/>
                </a:xfrm>
                <a:prstGeom prst="rect">
                  <a:avLst/>
                </a:prstGeom>
                <a:blipFill>
                  <a:blip r:embed="rId8"/>
                  <a:stretch>
                    <a:fillRect l="-20408" t="-6667" r="-36735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2" name="TextBox 461">
                  <a:extLst>
                    <a:ext uri="{FF2B5EF4-FFF2-40B4-BE49-F238E27FC236}">
                      <a16:creationId xmlns:a16="http://schemas.microsoft.com/office/drawing/2014/main" id="{2A31E790-13F0-6202-1CE4-C842CAC9CF15}"/>
                    </a:ext>
                  </a:extLst>
                </p:cNvPr>
                <p:cNvSpPr txBox="1"/>
                <p:nvPr/>
              </p:nvSpPr>
              <p:spPr>
                <a:xfrm>
                  <a:off x="5068317" y="5278909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2" name="TextBox 461">
                  <a:extLst>
                    <a:ext uri="{FF2B5EF4-FFF2-40B4-BE49-F238E27FC236}">
                      <a16:creationId xmlns:a16="http://schemas.microsoft.com/office/drawing/2014/main" id="{2A31E790-13F0-6202-1CE4-C842CAC9CF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8317" y="5278909"/>
                  <a:ext cx="299589" cy="184666"/>
                </a:xfrm>
                <a:prstGeom prst="rect">
                  <a:avLst/>
                </a:prstGeom>
                <a:blipFill>
                  <a:blip r:embed="rId9"/>
                  <a:stretch>
                    <a:fillRect l="-20408" t="-3226" r="-32653" b="-35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4A8AEB5F-61E7-D2BB-2F6B-3628B8DFBB43}"/>
                </a:ext>
              </a:extLst>
            </p:cNvPr>
            <p:cNvSpPr txBox="1"/>
            <p:nvPr/>
          </p:nvSpPr>
          <p:spPr>
            <a:xfrm>
              <a:off x="5525299" y="3388854"/>
              <a:ext cx="99011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50" b="1" dirty="0"/>
                <a:t>Analog</a:t>
              </a:r>
            </a:p>
            <a:p>
              <a:pPr algn="ctr"/>
              <a:r>
                <a:rPr lang="en-US" sz="1050" b="1" dirty="0"/>
                <a:t>Beamformer</a:t>
              </a:r>
              <a:endParaRPr lang="en-US" sz="1050" dirty="0"/>
            </a:p>
          </p:txBody>
        </p:sp>
        <p:sp>
          <p:nvSpPr>
            <p:cNvPr id="464" name="Left Brace 463">
              <a:extLst>
                <a:ext uri="{FF2B5EF4-FFF2-40B4-BE49-F238E27FC236}">
                  <a16:creationId xmlns:a16="http://schemas.microsoft.com/office/drawing/2014/main" id="{5CF3880F-ED32-B2C6-075F-99A9A0C6C82B}"/>
                </a:ext>
              </a:extLst>
            </p:cNvPr>
            <p:cNvSpPr/>
            <p:nvPr/>
          </p:nvSpPr>
          <p:spPr>
            <a:xfrm>
              <a:off x="5489873" y="3895325"/>
              <a:ext cx="174039" cy="960869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5" name="Left Brace 464">
              <a:extLst>
                <a:ext uri="{FF2B5EF4-FFF2-40B4-BE49-F238E27FC236}">
                  <a16:creationId xmlns:a16="http://schemas.microsoft.com/office/drawing/2014/main" id="{20064602-66FC-C2F2-FD07-C989070B7545}"/>
                </a:ext>
              </a:extLst>
            </p:cNvPr>
            <p:cNvSpPr/>
            <p:nvPr/>
          </p:nvSpPr>
          <p:spPr>
            <a:xfrm>
              <a:off x="5489873" y="4929828"/>
              <a:ext cx="174039" cy="960869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FC34400C-3090-720B-371A-FCB0B6D75AE9}"/>
                    </a:ext>
                  </a:extLst>
                </p:cNvPr>
                <p:cNvSpPr txBox="1"/>
                <p:nvPr/>
              </p:nvSpPr>
              <p:spPr>
                <a:xfrm>
                  <a:off x="7254417" y="5240461"/>
                  <a:ext cx="747802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50" dirty="0"/>
                    <a:t>2 x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50" dirty="0"/>
                        <m:t>x</m:t>
                      </m:r>
                      <m:r>
                        <a:rPr lang="en-US" sz="105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66" name="TextBox 465">
                  <a:extLst>
                    <a:ext uri="{FF2B5EF4-FFF2-40B4-BE49-F238E27FC236}">
                      <a16:creationId xmlns:a16="http://schemas.microsoft.com/office/drawing/2014/main" id="{FC34400C-3090-720B-371A-FCB0B6D75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4417" y="5240461"/>
                  <a:ext cx="747802" cy="253916"/>
                </a:xfrm>
                <a:prstGeom prst="rect">
                  <a:avLst/>
                </a:prstGeom>
                <a:blipFill>
                  <a:blip r:embed="rId10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D7CDBD54-FCEC-6799-9265-445ED63E3E32}"/>
                </a:ext>
              </a:extLst>
            </p:cNvPr>
            <p:cNvSpPr/>
            <p:nvPr/>
          </p:nvSpPr>
          <p:spPr>
            <a:xfrm>
              <a:off x="7378952" y="4498651"/>
              <a:ext cx="208325" cy="6155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ACBBD691-BA3B-BBCD-5E2D-032CF1074E56}"/>
                </a:ext>
              </a:extLst>
            </p:cNvPr>
            <p:cNvSpPr/>
            <p:nvPr/>
          </p:nvSpPr>
          <p:spPr>
            <a:xfrm>
              <a:off x="7438943" y="4553156"/>
              <a:ext cx="208325" cy="61556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D43667FD-0CEC-81BF-4F62-411B637EA804}"/>
                </a:ext>
              </a:extLst>
            </p:cNvPr>
            <p:cNvSpPr/>
            <p:nvPr/>
          </p:nvSpPr>
          <p:spPr>
            <a:xfrm>
              <a:off x="8471133" y="3909578"/>
              <a:ext cx="129996" cy="14068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70" name="Straight Arrow Connector 469">
              <a:extLst>
                <a:ext uri="{FF2B5EF4-FFF2-40B4-BE49-F238E27FC236}">
                  <a16:creationId xmlns:a16="http://schemas.microsoft.com/office/drawing/2014/main" id="{5A30F9DC-E5C1-B663-97C1-C0DB5F039F41}"/>
                </a:ext>
              </a:extLst>
            </p:cNvPr>
            <p:cNvCxnSpPr>
              <a:cxnSpLocks/>
              <a:stCxn id="486" idx="0"/>
            </p:cNvCxnSpPr>
            <p:nvPr/>
          </p:nvCxnSpPr>
          <p:spPr>
            <a:xfrm flipV="1">
              <a:off x="7205415" y="5637833"/>
              <a:ext cx="246942" cy="38625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FD126F9A-816C-E5A3-367B-92235BB166B0}"/>
                </a:ext>
              </a:extLst>
            </p:cNvPr>
            <p:cNvGrpSpPr/>
            <p:nvPr/>
          </p:nvGrpSpPr>
          <p:grpSpPr>
            <a:xfrm>
              <a:off x="7747648" y="4081777"/>
              <a:ext cx="979358" cy="1503596"/>
              <a:chOff x="8662048" y="4268738"/>
              <a:chExt cx="979358" cy="1129674"/>
            </a:xfrm>
          </p:grpSpPr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9C389C04-54D2-8573-25F7-096DE6447888}"/>
                  </a:ext>
                </a:extLst>
              </p:cNvPr>
              <p:cNvSpPr/>
              <p:nvPr/>
            </p:nvSpPr>
            <p:spPr>
              <a:xfrm>
                <a:off x="8662048" y="4268738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1" name="Rectangle 490">
                <a:extLst>
                  <a:ext uri="{FF2B5EF4-FFF2-40B4-BE49-F238E27FC236}">
                    <a16:creationId xmlns:a16="http://schemas.microsoft.com/office/drawing/2014/main" id="{630014F0-A799-B778-98EA-BBCF12BFB408}"/>
                  </a:ext>
                </a:extLst>
              </p:cNvPr>
              <p:cNvSpPr/>
              <p:nvPr/>
            </p:nvSpPr>
            <p:spPr>
              <a:xfrm>
                <a:off x="8742011" y="4329355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2" name="Rectangle 491">
                <a:extLst>
                  <a:ext uri="{FF2B5EF4-FFF2-40B4-BE49-F238E27FC236}">
                    <a16:creationId xmlns:a16="http://schemas.microsoft.com/office/drawing/2014/main" id="{B59AF600-C3BC-EE67-9B94-4946B7FB77EE}"/>
                  </a:ext>
                </a:extLst>
              </p:cNvPr>
              <p:cNvSpPr/>
              <p:nvPr/>
            </p:nvSpPr>
            <p:spPr>
              <a:xfrm>
                <a:off x="8809023" y="4392257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3" name="Rectangle 492">
                <a:extLst>
                  <a:ext uri="{FF2B5EF4-FFF2-40B4-BE49-F238E27FC236}">
                    <a16:creationId xmlns:a16="http://schemas.microsoft.com/office/drawing/2014/main" id="{75E56377-BB1B-3237-13A0-F474A322CB65}"/>
                  </a:ext>
                </a:extLst>
              </p:cNvPr>
              <p:cNvSpPr/>
              <p:nvPr/>
            </p:nvSpPr>
            <p:spPr>
              <a:xfrm>
                <a:off x="8877293" y="4458415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4" name="Rectangle 493">
                <a:extLst>
                  <a:ext uri="{FF2B5EF4-FFF2-40B4-BE49-F238E27FC236}">
                    <a16:creationId xmlns:a16="http://schemas.microsoft.com/office/drawing/2014/main" id="{7A20AB75-C972-CBFA-A5B0-3512EFA2091B}"/>
                  </a:ext>
                </a:extLst>
              </p:cNvPr>
              <p:cNvSpPr/>
              <p:nvPr/>
            </p:nvSpPr>
            <p:spPr>
              <a:xfrm>
                <a:off x="8947534" y="4536124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5" name="Rectangle 494">
                <a:extLst>
                  <a:ext uri="{FF2B5EF4-FFF2-40B4-BE49-F238E27FC236}">
                    <a16:creationId xmlns:a16="http://schemas.microsoft.com/office/drawing/2014/main" id="{2DBFED8B-2DB2-F234-8373-AD6632B4F6B8}"/>
                  </a:ext>
                </a:extLst>
              </p:cNvPr>
              <p:cNvSpPr/>
              <p:nvPr/>
            </p:nvSpPr>
            <p:spPr>
              <a:xfrm>
                <a:off x="9027497" y="4596741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B72A2566-4BCB-BD93-8DBD-E1DB2034FD18}"/>
                  </a:ext>
                </a:extLst>
              </p:cNvPr>
              <p:cNvSpPr/>
              <p:nvPr/>
            </p:nvSpPr>
            <p:spPr>
              <a:xfrm>
                <a:off x="9094509" y="4659643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B79EA0A5-292F-09CA-DE4E-85278B9AA010}"/>
                  </a:ext>
                </a:extLst>
              </p:cNvPr>
              <p:cNvSpPr/>
              <p:nvPr/>
            </p:nvSpPr>
            <p:spPr>
              <a:xfrm>
                <a:off x="9162779" y="4725801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BBF4E08F-E220-11D1-CFC0-240B2D6E565C}"/>
                  </a:ext>
                </a:extLst>
              </p:cNvPr>
              <p:cNvSpPr/>
              <p:nvPr/>
            </p:nvSpPr>
            <p:spPr>
              <a:xfrm>
                <a:off x="9217836" y="4792740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499" name="Rectangle 498">
                <a:extLst>
                  <a:ext uri="{FF2B5EF4-FFF2-40B4-BE49-F238E27FC236}">
                    <a16:creationId xmlns:a16="http://schemas.microsoft.com/office/drawing/2014/main" id="{A6F9FF82-ACF5-0BBB-4606-CF0EB001E522}"/>
                  </a:ext>
                </a:extLst>
              </p:cNvPr>
              <p:cNvSpPr/>
              <p:nvPr/>
            </p:nvSpPr>
            <p:spPr>
              <a:xfrm>
                <a:off x="9297799" y="4853357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25EAF74D-86B6-4585-7F86-67722AA610B7}"/>
                  </a:ext>
                </a:extLst>
              </p:cNvPr>
              <p:cNvSpPr/>
              <p:nvPr/>
            </p:nvSpPr>
            <p:spPr>
              <a:xfrm>
                <a:off x="9364811" y="4916259"/>
                <a:ext cx="208325" cy="41599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5E10215F-6F56-2F90-57D6-24211A205890}"/>
                  </a:ext>
                </a:extLst>
              </p:cNvPr>
              <p:cNvSpPr/>
              <p:nvPr/>
            </p:nvSpPr>
            <p:spPr>
              <a:xfrm>
                <a:off x="9433081" y="4982417"/>
                <a:ext cx="208325" cy="41599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290D704B-A3C5-F0F3-AF21-C851F61480E6}"/>
                    </a:ext>
                  </a:extLst>
                </p:cNvPr>
                <p:cNvSpPr txBox="1"/>
                <p:nvPr/>
              </p:nvSpPr>
              <p:spPr>
                <a:xfrm>
                  <a:off x="7476072" y="3843788"/>
                  <a:ext cx="1461399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filter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size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:(1,1)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72" name="TextBox 471">
                  <a:extLst>
                    <a:ext uri="{FF2B5EF4-FFF2-40B4-BE49-F238E27FC236}">
                      <a16:creationId xmlns:a16="http://schemas.microsoft.com/office/drawing/2014/main" id="{290D704B-A3C5-F0F3-AF21-C851F61480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6072" y="3843788"/>
                  <a:ext cx="1461399" cy="261610"/>
                </a:xfrm>
                <a:prstGeom prst="rect">
                  <a:avLst/>
                </a:prstGeom>
                <a:blipFill>
                  <a:blip r:embed="rId11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557A3A10-D2B5-1343-F2AF-9C0B1B4A8F7C}"/>
                </a:ext>
              </a:extLst>
            </p:cNvPr>
            <p:cNvCxnSpPr>
              <a:cxnSpLocks/>
              <a:stCxn id="489" idx="0"/>
            </p:cNvCxnSpPr>
            <p:nvPr/>
          </p:nvCxnSpPr>
          <p:spPr>
            <a:xfrm>
              <a:off x="7543224" y="4646650"/>
              <a:ext cx="1135250" cy="3392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>
              <a:extLst>
                <a:ext uri="{FF2B5EF4-FFF2-40B4-BE49-F238E27FC236}">
                  <a16:creationId xmlns:a16="http://schemas.microsoft.com/office/drawing/2014/main" id="{9B0AE3A0-F680-0E19-B64F-F8C2E9463AF2}"/>
                </a:ext>
              </a:extLst>
            </p:cNvPr>
            <p:cNvCxnSpPr>
              <a:cxnSpLocks/>
              <a:stCxn id="468" idx="1"/>
              <a:endCxn id="488" idx="2"/>
            </p:cNvCxnSpPr>
            <p:nvPr/>
          </p:nvCxnSpPr>
          <p:spPr>
            <a:xfrm>
              <a:off x="7438943" y="4860937"/>
              <a:ext cx="1178414" cy="3294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0090AF1D-6517-BEE8-F97D-5FB43F266CCF}"/>
                    </a:ext>
                  </a:extLst>
                </p:cNvPr>
                <p:cNvSpPr txBox="1"/>
                <p:nvPr/>
              </p:nvSpPr>
              <p:spPr>
                <a:xfrm rot="3157752">
                  <a:off x="8049536" y="4418409"/>
                  <a:ext cx="818693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conv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layer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75" name="TextBox 474">
                  <a:extLst>
                    <a:ext uri="{FF2B5EF4-FFF2-40B4-BE49-F238E27FC236}">
                      <a16:creationId xmlns:a16="http://schemas.microsoft.com/office/drawing/2014/main" id="{0090AF1D-6517-BEE8-F97D-5FB43F266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157752">
                  <a:off x="8049536" y="4418409"/>
                  <a:ext cx="818693" cy="2616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A1ABAA5E-A83D-1CED-0F8E-CB9056C6F83D}"/>
                </a:ext>
              </a:extLst>
            </p:cNvPr>
            <p:cNvSpPr txBox="1"/>
            <p:nvPr/>
          </p:nvSpPr>
          <p:spPr>
            <a:xfrm>
              <a:off x="6572425" y="4688326"/>
              <a:ext cx="818693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Mod(),</a:t>
              </a:r>
            </a:p>
            <a:p>
              <a:r>
                <a:rPr lang="en-US" sz="1050" dirty="0"/>
                <a:t>Phase()</a:t>
              </a:r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4AF65F2D-1A91-5562-5E85-DC9DEAAB2501}"/>
                </a:ext>
              </a:extLst>
            </p:cNvPr>
            <p:cNvSpPr/>
            <p:nvPr/>
          </p:nvSpPr>
          <p:spPr>
            <a:xfrm>
              <a:off x="6584507" y="4666944"/>
              <a:ext cx="554929" cy="4426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Arrow: Right 477">
              <a:extLst>
                <a:ext uri="{FF2B5EF4-FFF2-40B4-BE49-F238E27FC236}">
                  <a16:creationId xmlns:a16="http://schemas.microsoft.com/office/drawing/2014/main" id="{9A0DBBE8-9FCB-78FD-67A0-3C58B50A0368}"/>
                </a:ext>
              </a:extLst>
            </p:cNvPr>
            <p:cNvSpPr/>
            <p:nvPr/>
          </p:nvSpPr>
          <p:spPr>
            <a:xfrm>
              <a:off x="6351562" y="4826635"/>
              <a:ext cx="223477" cy="13895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Arrow: Right 478">
              <a:extLst>
                <a:ext uri="{FF2B5EF4-FFF2-40B4-BE49-F238E27FC236}">
                  <a16:creationId xmlns:a16="http://schemas.microsoft.com/office/drawing/2014/main" id="{72940BFA-7B1C-7D65-8B55-93B9F6737792}"/>
                </a:ext>
              </a:extLst>
            </p:cNvPr>
            <p:cNvSpPr/>
            <p:nvPr/>
          </p:nvSpPr>
          <p:spPr>
            <a:xfrm>
              <a:off x="7139437" y="4826635"/>
              <a:ext cx="223477" cy="13895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Arrow: Right 479">
              <a:extLst>
                <a:ext uri="{FF2B5EF4-FFF2-40B4-BE49-F238E27FC236}">
                  <a16:creationId xmlns:a16="http://schemas.microsoft.com/office/drawing/2014/main" id="{E9E0A05A-5443-EE3E-D6D8-1446B5389BA7}"/>
                </a:ext>
              </a:extLst>
            </p:cNvPr>
            <p:cNvSpPr/>
            <p:nvPr/>
          </p:nvSpPr>
          <p:spPr>
            <a:xfrm>
              <a:off x="8717521" y="4832619"/>
              <a:ext cx="223477" cy="13895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832BA94F-8860-4741-14E1-AD2C29EF8BB9}"/>
                </a:ext>
              </a:extLst>
            </p:cNvPr>
            <p:cNvSpPr/>
            <p:nvPr/>
          </p:nvSpPr>
          <p:spPr>
            <a:xfrm>
              <a:off x="8965445" y="4786561"/>
              <a:ext cx="554929" cy="226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TextBox 482">
              <a:extLst>
                <a:ext uri="{FF2B5EF4-FFF2-40B4-BE49-F238E27FC236}">
                  <a16:creationId xmlns:a16="http://schemas.microsoft.com/office/drawing/2014/main" id="{7A3EBF69-1A76-D828-5308-413A1B668C5F}"/>
                </a:ext>
              </a:extLst>
            </p:cNvPr>
            <p:cNvSpPr txBox="1"/>
            <p:nvPr/>
          </p:nvSpPr>
          <p:spPr>
            <a:xfrm>
              <a:off x="8968509" y="4761726"/>
              <a:ext cx="5597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50" dirty="0"/>
                <a:t>flatten</a:t>
              </a:r>
            </a:p>
          </p:txBody>
        </p:sp>
        <p:sp>
          <p:nvSpPr>
            <p:cNvPr id="484" name="Arrow: Right 483">
              <a:extLst>
                <a:ext uri="{FF2B5EF4-FFF2-40B4-BE49-F238E27FC236}">
                  <a16:creationId xmlns:a16="http://schemas.microsoft.com/office/drawing/2014/main" id="{C18BF4B9-C147-3D02-532C-9609BE7BF221}"/>
                </a:ext>
              </a:extLst>
            </p:cNvPr>
            <p:cNvSpPr/>
            <p:nvPr/>
          </p:nvSpPr>
          <p:spPr>
            <a:xfrm>
              <a:off x="9537021" y="4826635"/>
              <a:ext cx="223477" cy="138959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A04AFDBC-10A5-FC9B-4913-2B3179E25F87}"/>
                    </a:ext>
                  </a:extLst>
                </p:cNvPr>
                <p:cNvSpPr txBox="1"/>
                <p:nvPr/>
              </p:nvSpPr>
              <p:spPr>
                <a:xfrm>
                  <a:off x="8073034" y="5625847"/>
                  <a:ext cx="877453" cy="253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050" dirty="0"/>
                    <a:t>64 x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05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050" dirty="0"/>
                        <m:t>x</m:t>
                      </m:r>
                      <m:r>
                        <a:rPr lang="en-US" sz="105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85" name="TextBox 484">
                  <a:extLst>
                    <a:ext uri="{FF2B5EF4-FFF2-40B4-BE49-F238E27FC236}">
                      <a16:creationId xmlns:a16="http://schemas.microsoft.com/office/drawing/2014/main" id="{A04AFDBC-10A5-FC9B-4913-2B3179E25F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3034" y="5625847"/>
                  <a:ext cx="877453" cy="253916"/>
                </a:xfrm>
                <a:prstGeom prst="rect">
                  <a:avLst/>
                </a:prstGeom>
                <a:blipFill>
                  <a:blip r:embed="rId13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439CE121-48A2-94ED-EF5A-A670F6997DAC}"/>
                    </a:ext>
                  </a:extLst>
                </p:cNvPr>
                <p:cNvSpPr txBox="1"/>
                <p:nvPr/>
              </p:nvSpPr>
              <p:spPr>
                <a:xfrm>
                  <a:off x="6474715" y="6024087"/>
                  <a:ext cx="1461399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channels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height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0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width</m:t>
                        </m:r>
                      </m:oMath>
                    </m:oMathPara>
                  </a14:m>
                  <a:endParaRPr lang="en-US" sz="1050" dirty="0"/>
                </a:p>
              </p:txBody>
            </p:sp>
          </mc:Choice>
          <mc:Fallback xmlns="">
            <p:sp>
              <p:nvSpPr>
                <p:cNvPr id="486" name="TextBox 485">
                  <a:extLst>
                    <a:ext uri="{FF2B5EF4-FFF2-40B4-BE49-F238E27FC236}">
                      <a16:creationId xmlns:a16="http://schemas.microsoft.com/office/drawing/2014/main" id="{439CE121-48A2-94ED-EF5A-A670F6997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4715" y="6024087"/>
                  <a:ext cx="1461399" cy="261610"/>
                </a:xfrm>
                <a:prstGeom prst="rect">
                  <a:avLst/>
                </a:prstGeom>
                <a:blipFill>
                  <a:blip r:embed="rId14"/>
                  <a:stretch>
                    <a:fillRect r="-87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7" name="Left Brace 486">
              <a:extLst>
                <a:ext uri="{FF2B5EF4-FFF2-40B4-BE49-F238E27FC236}">
                  <a16:creationId xmlns:a16="http://schemas.microsoft.com/office/drawing/2014/main" id="{390C9AFE-3992-393D-05C2-ADB3CFB5FD3C}"/>
                </a:ext>
              </a:extLst>
            </p:cNvPr>
            <p:cNvSpPr/>
            <p:nvPr/>
          </p:nvSpPr>
          <p:spPr>
            <a:xfrm rot="16200000">
              <a:off x="7483796" y="5169075"/>
              <a:ext cx="174039" cy="721915"/>
            </a:xfrm>
            <a:prstGeom prst="leftBrace">
              <a:avLst>
                <a:gd name="adj1" fmla="val 20416"/>
                <a:gd name="adj2" fmla="val 33112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9AC83344-C012-F1EF-62CF-032D60842A19}"/>
                </a:ext>
              </a:extLst>
            </p:cNvPr>
            <p:cNvSpPr/>
            <p:nvPr/>
          </p:nvSpPr>
          <p:spPr>
            <a:xfrm>
              <a:off x="8516725" y="4980566"/>
              <a:ext cx="201263" cy="2098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A55619E3-6785-6C07-5220-FA5FDC806789}"/>
                </a:ext>
              </a:extLst>
            </p:cNvPr>
            <p:cNvSpPr/>
            <p:nvPr/>
          </p:nvSpPr>
          <p:spPr>
            <a:xfrm>
              <a:off x="7442592" y="4646650"/>
              <a:ext cx="201263" cy="2098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grpSp>
        <p:nvGrpSpPr>
          <p:cNvPr id="692" name="Group 691">
            <a:extLst>
              <a:ext uri="{FF2B5EF4-FFF2-40B4-BE49-F238E27FC236}">
                <a16:creationId xmlns:a16="http://schemas.microsoft.com/office/drawing/2014/main" id="{20508EA0-DB2D-D34B-57B2-4A68D399E9D6}"/>
              </a:ext>
            </a:extLst>
          </p:cNvPr>
          <p:cNvGrpSpPr/>
          <p:nvPr/>
        </p:nvGrpSpPr>
        <p:grpSpPr>
          <a:xfrm>
            <a:off x="2974258" y="3098021"/>
            <a:ext cx="6239499" cy="3569545"/>
            <a:chOff x="3269783" y="1530497"/>
            <a:chExt cx="6239499" cy="3569545"/>
          </a:xfrm>
        </p:grpSpPr>
        <p:sp>
          <p:nvSpPr>
            <p:cNvPr id="502" name="Rectangle: Rounded Corners 501">
              <a:extLst>
                <a:ext uri="{FF2B5EF4-FFF2-40B4-BE49-F238E27FC236}">
                  <a16:creationId xmlns:a16="http://schemas.microsoft.com/office/drawing/2014/main" id="{6FDAA302-869E-7E3E-E403-0E9C27BA5046}"/>
                </a:ext>
              </a:extLst>
            </p:cNvPr>
            <p:cNvSpPr/>
            <p:nvPr/>
          </p:nvSpPr>
          <p:spPr>
            <a:xfrm>
              <a:off x="5230858" y="1530498"/>
              <a:ext cx="4175097" cy="3569544"/>
            </a:xfrm>
            <a:prstGeom prst="roundRect">
              <a:avLst>
                <a:gd name="adj" fmla="val 1580"/>
              </a:avLst>
            </a:prstGeom>
            <a:solidFill>
              <a:schemeClr val="tx2">
                <a:lumMod val="10000"/>
                <a:lumOff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3" name="Rectangle: Rounded Corners 502">
              <a:extLst>
                <a:ext uri="{FF2B5EF4-FFF2-40B4-BE49-F238E27FC236}">
                  <a16:creationId xmlns:a16="http://schemas.microsoft.com/office/drawing/2014/main" id="{D981155B-960B-5D97-F66F-E8C52C1FAD75}"/>
                </a:ext>
              </a:extLst>
            </p:cNvPr>
            <p:cNvSpPr/>
            <p:nvPr/>
          </p:nvSpPr>
          <p:spPr>
            <a:xfrm>
              <a:off x="3269783" y="1530497"/>
              <a:ext cx="1898654" cy="3569545"/>
            </a:xfrm>
            <a:prstGeom prst="roundRect">
              <a:avLst>
                <a:gd name="adj" fmla="val 3699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04" name="Cube 503">
              <a:extLst>
                <a:ext uri="{FF2B5EF4-FFF2-40B4-BE49-F238E27FC236}">
                  <a16:creationId xmlns:a16="http://schemas.microsoft.com/office/drawing/2014/main" id="{D8EF52F2-3C1E-3304-97B9-A064DF37EB3A}"/>
                </a:ext>
              </a:extLst>
            </p:cNvPr>
            <p:cNvSpPr/>
            <p:nvPr/>
          </p:nvSpPr>
          <p:spPr>
            <a:xfrm>
              <a:off x="5435591" y="2100221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Cube 504">
              <a:extLst>
                <a:ext uri="{FF2B5EF4-FFF2-40B4-BE49-F238E27FC236}">
                  <a16:creationId xmlns:a16="http://schemas.microsoft.com/office/drawing/2014/main" id="{BD97052D-4BA1-A296-8FA6-357D2886987B}"/>
                </a:ext>
              </a:extLst>
            </p:cNvPr>
            <p:cNvSpPr/>
            <p:nvPr/>
          </p:nvSpPr>
          <p:spPr>
            <a:xfrm>
              <a:off x="5540816" y="2100221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FC975B9C-D3BF-11C8-A397-067D7A773FB8}"/>
                    </a:ext>
                  </a:extLst>
                </p:cNvPr>
                <p:cNvSpPr txBox="1"/>
                <p:nvPr/>
              </p:nvSpPr>
              <p:spPr>
                <a:xfrm>
                  <a:off x="4305285" y="3471838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FC975B9C-D3BF-11C8-A397-067D7A773F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5285" y="3471838"/>
                  <a:ext cx="680097" cy="27699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F08BBCFF-BF04-3658-7B82-5BC2DC2817F9}"/>
                    </a:ext>
                  </a:extLst>
                </p:cNvPr>
                <p:cNvSpPr txBox="1"/>
                <p:nvPr/>
              </p:nvSpPr>
              <p:spPr>
                <a:xfrm>
                  <a:off x="3696597" y="3941534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F08BBCFF-BF04-3658-7B82-5BC2DC281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6597" y="3941534"/>
                  <a:ext cx="680097" cy="27699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08" name="TextBox 507">
              <a:extLst>
                <a:ext uri="{FF2B5EF4-FFF2-40B4-BE49-F238E27FC236}">
                  <a16:creationId xmlns:a16="http://schemas.microsoft.com/office/drawing/2014/main" id="{4C4DC6B3-2D66-B1CD-9B68-62E544588AFE}"/>
                </a:ext>
              </a:extLst>
            </p:cNvPr>
            <p:cNvSpPr txBox="1"/>
            <p:nvPr/>
          </p:nvSpPr>
          <p:spPr>
            <a:xfrm>
              <a:off x="7102648" y="1574667"/>
              <a:ext cx="23381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Localizing Function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61090C62-CFE2-F6F3-C3DE-E26E8C2CA718}"/>
                    </a:ext>
                  </a:extLst>
                </p:cNvPr>
                <p:cNvSpPr txBox="1"/>
                <p:nvPr/>
              </p:nvSpPr>
              <p:spPr>
                <a:xfrm>
                  <a:off x="9076731" y="2839908"/>
                  <a:ext cx="299589" cy="2566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61090C62-CFE2-F6F3-C3DE-E26E8C2CA7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31" y="2839908"/>
                  <a:ext cx="299589" cy="256609"/>
                </a:xfrm>
                <a:prstGeom prst="rect">
                  <a:avLst/>
                </a:prstGeom>
                <a:blipFill>
                  <a:blip r:embed="rId17"/>
                  <a:stretch>
                    <a:fillRect t="-19048" r="-62000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86928A85-6D4B-33AC-6AAD-DF0C33E55BBF}"/>
                    </a:ext>
                  </a:extLst>
                </p:cNvPr>
                <p:cNvSpPr txBox="1"/>
                <p:nvPr/>
              </p:nvSpPr>
              <p:spPr>
                <a:xfrm>
                  <a:off x="9076731" y="3063069"/>
                  <a:ext cx="20832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0" name="TextBox 509">
                  <a:extLst>
                    <a:ext uri="{FF2B5EF4-FFF2-40B4-BE49-F238E27FC236}">
                      <a16:creationId xmlns:a16="http://schemas.microsoft.com/office/drawing/2014/main" id="{86928A85-6D4B-33AC-6AAD-DF0C33E55B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6731" y="3063069"/>
                  <a:ext cx="208325" cy="338554"/>
                </a:xfrm>
                <a:prstGeom prst="rect">
                  <a:avLst/>
                </a:prstGeom>
                <a:blipFill>
                  <a:blip r:embed="rId18"/>
                  <a:stretch>
                    <a:fillRect r="-3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0F4ACC38-5648-7DDF-7311-35BDACF4CC44}"/>
                    </a:ext>
                  </a:extLst>
                </p:cNvPr>
                <p:cNvSpPr txBox="1"/>
                <p:nvPr/>
              </p:nvSpPr>
              <p:spPr>
                <a:xfrm>
                  <a:off x="3329837" y="2516195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0F4ACC38-5648-7DDF-7311-35BDACF4CC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9837" y="2516195"/>
                  <a:ext cx="299589" cy="184666"/>
                </a:xfrm>
                <a:prstGeom prst="rect">
                  <a:avLst/>
                </a:prstGeom>
                <a:blipFill>
                  <a:blip r:embed="rId19"/>
                  <a:stretch>
                    <a:fillRect l="-22449" t="-6667" r="-34694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0A32344F-3313-8325-246A-15697EAF022A}"/>
                    </a:ext>
                  </a:extLst>
                </p:cNvPr>
                <p:cNvSpPr txBox="1"/>
                <p:nvPr/>
              </p:nvSpPr>
              <p:spPr>
                <a:xfrm>
                  <a:off x="3323513" y="3434947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2" name="TextBox 511">
                  <a:extLst>
                    <a:ext uri="{FF2B5EF4-FFF2-40B4-BE49-F238E27FC236}">
                      <a16:creationId xmlns:a16="http://schemas.microsoft.com/office/drawing/2014/main" id="{0A32344F-3313-8325-246A-15697EAF0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3513" y="3434947"/>
                  <a:ext cx="299589" cy="184666"/>
                </a:xfrm>
                <a:prstGeom prst="rect">
                  <a:avLst/>
                </a:prstGeom>
                <a:blipFill>
                  <a:blip r:embed="rId20"/>
                  <a:stretch>
                    <a:fillRect l="-20408" t="-6667" r="-30612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3" name="Left Brace 512">
              <a:extLst>
                <a:ext uri="{FF2B5EF4-FFF2-40B4-BE49-F238E27FC236}">
                  <a16:creationId xmlns:a16="http://schemas.microsoft.com/office/drawing/2014/main" id="{3DEBC2D6-9405-86ED-C66F-BEE1AF798D4A}"/>
                </a:ext>
              </a:extLst>
            </p:cNvPr>
            <p:cNvSpPr/>
            <p:nvPr/>
          </p:nvSpPr>
          <p:spPr>
            <a:xfrm>
              <a:off x="3709527" y="2189552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14" name="TextBox 513">
              <a:extLst>
                <a:ext uri="{FF2B5EF4-FFF2-40B4-BE49-F238E27FC236}">
                  <a16:creationId xmlns:a16="http://schemas.microsoft.com/office/drawing/2014/main" id="{0A283D7D-4F64-A713-95EA-1461EA0B4564}"/>
                </a:ext>
              </a:extLst>
            </p:cNvPr>
            <p:cNvSpPr txBox="1"/>
            <p:nvPr/>
          </p:nvSpPr>
          <p:spPr>
            <a:xfrm>
              <a:off x="6724373" y="2745288"/>
              <a:ext cx="6528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flatten</a:t>
              </a:r>
            </a:p>
          </p:txBody>
        </p:sp>
        <p:grpSp>
          <p:nvGrpSpPr>
            <p:cNvPr id="515" name="Group 514">
              <a:extLst>
                <a:ext uri="{FF2B5EF4-FFF2-40B4-BE49-F238E27FC236}">
                  <a16:creationId xmlns:a16="http://schemas.microsoft.com/office/drawing/2014/main" id="{2B48539F-5122-F3E7-4087-05BD46BD0855}"/>
                </a:ext>
              </a:extLst>
            </p:cNvPr>
            <p:cNvGrpSpPr/>
            <p:nvPr/>
          </p:nvGrpSpPr>
          <p:grpSpPr>
            <a:xfrm>
              <a:off x="3914818" y="2238522"/>
              <a:ext cx="670712" cy="1684172"/>
              <a:chOff x="5944794" y="3368752"/>
              <a:chExt cx="670712" cy="1684172"/>
            </a:xfrm>
            <a:solidFill>
              <a:schemeClr val="tx1"/>
            </a:solidFill>
          </p:grpSpPr>
          <p:grpSp>
            <p:nvGrpSpPr>
              <p:cNvPr id="516" name="Group 515">
                <a:extLst>
                  <a:ext uri="{FF2B5EF4-FFF2-40B4-BE49-F238E27FC236}">
                    <a16:creationId xmlns:a16="http://schemas.microsoft.com/office/drawing/2014/main" id="{6340A2AD-BD92-583D-D9F4-AA86748B9FFB}"/>
                  </a:ext>
                </a:extLst>
              </p:cNvPr>
              <p:cNvGrpSpPr/>
              <p:nvPr/>
            </p:nvGrpSpPr>
            <p:grpSpPr>
              <a:xfrm>
                <a:off x="5944794" y="3368752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538" name="Oval 537">
                  <a:extLst>
                    <a:ext uri="{FF2B5EF4-FFF2-40B4-BE49-F238E27FC236}">
                      <a16:creationId xmlns:a16="http://schemas.microsoft.com/office/drawing/2014/main" id="{ACEA30BA-8311-6816-80FA-E5A971187FC1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Oval 538">
                  <a:extLst>
                    <a:ext uri="{FF2B5EF4-FFF2-40B4-BE49-F238E27FC236}">
                      <a16:creationId xmlns:a16="http://schemas.microsoft.com/office/drawing/2014/main" id="{712D3B53-4182-9659-1E92-C4B73AD6B7B9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C906C620-058F-6436-DAE2-4CF13EB6ACC4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Oval 540">
                  <a:extLst>
                    <a:ext uri="{FF2B5EF4-FFF2-40B4-BE49-F238E27FC236}">
                      <a16:creationId xmlns:a16="http://schemas.microsoft.com/office/drawing/2014/main" id="{565E0D98-D41D-8775-7BB5-317E330C8421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0A52BAEF-9493-F08F-7B63-0CE8E59E8F3D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Oval 542">
                  <a:extLst>
                    <a:ext uri="{FF2B5EF4-FFF2-40B4-BE49-F238E27FC236}">
                      <a16:creationId xmlns:a16="http://schemas.microsoft.com/office/drawing/2014/main" id="{031B673C-8962-6A28-DA07-8834B6DE4D00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4" name="Oval 543">
                  <a:extLst>
                    <a:ext uri="{FF2B5EF4-FFF2-40B4-BE49-F238E27FC236}">
                      <a16:creationId xmlns:a16="http://schemas.microsoft.com/office/drawing/2014/main" id="{55FF0C40-AF12-D617-0224-B9E65DCB5438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Oval 544">
                  <a:extLst>
                    <a:ext uri="{FF2B5EF4-FFF2-40B4-BE49-F238E27FC236}">
                      <a16:creationId xmlns:a16="http://schemas.microsoft.com/office/drawing/2014/main" id="{D419AB03-A44A-849E-D580-44AE3E4B9123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17" name="Group 516">
                <a:extLst>
                  <a:ext uri="{FF2B5EF4-FFF2-40B4-BE49-F238E27FC236}">
                    <a16:creationId xmlns:a16="http://schemas.microsoft.com/office/drawing/2014/main" id="{8DE123A2-B7A4-F23C-4711-305A8FBD6342}"/>
                  </a:ext>
                </a:extLst>
              </p:cNvPr>
              <p:cNvGrpSpPr/>
              <p:nvPr/>
            </p:nvGrpSpPr>
            <p:grpSpPr>
              <a:xfrm>
                <a:off x="6504864" y="3818332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FB578EA0-2135-410B-6A56-9C99E9B26872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40F45097-F815-C656-2C6D-7C7BA25E1B59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38E3AACC-463E-030F-0C99-02B17313355C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7" name="Oval 536">
                  <a:extLst>
                    <a:ext uri="{FF2B5EF4-FFF2-40B4-BE49-F238E27FC236}">
                      <a16:creationId xmlns:a16="http://schemas.microsoft.com/office/drawing/2014/main" id="{C17BEE9D-69AB-E5C6-D679-C6EDB78E3BE5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18" name="Straight Arrow Connector 517">
                <a:extLst>
                  <a:ext uri="{FF2B5EF4-FFF2-40B4-BE49-F238E27FC236}">
                    <a16:creationId xmlns:a16="http://schemas.microsoft.com/office/drawing/2014/main" id="{47A44D00-8F8F-A61C-DF59-434DEEDC78DD}"/>
                  </a:ext>
                </a:extLst>
              </p:cNvPr>
              <p:cNvCxnSpPr>
                <a:endCxn id="534" idx="2"/>
              </p:cNvCxnSpPr>
              <p:nvPr/>
            </p:nvCxnSpPr>
            <p:spPr>
              <a:xfrm>
                <a:off x="6055436" y="3424073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9" name="Straight Arrow Connector 518">
                <a:extLst>
                  <a:ext uri="{FF2B5EF4-FFF2-40B4-BE49-F238E27FC236}">
                    <a16:creationId xmlns:a16="http://schemas.microsoft.com/office/drawing/2014/main" id="{0E0FA84A-B5B8-4B8F-81DF-EAEFA2C51FD2}"/>
                  </a:ext>
                </a:extLst>
              </p:cNvPr>
              <p:cNvCxnSpPr>
                <a:cxnSpLocks/>
                <a:stCxn id="539" idx="6"/>
                <a:endCxn id="534" idx="2"/>
              </p:cNvCxnSpPr>
              <p:nvPr/>
            </p:nvCxnSpPr>
            <p:spPr>
              <a:xfrm>
                <a:off x="6055436" y="3648863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0" name="Straight Arrow Connector 519">
                <a:extLst>
                  <a:ext uri="{FF2B5EF4-FFF2-40B4-BE49-F238E27FC236}">
                    <a16:creationId xmlns:a16="http://schemas.microsoft.com/office/drawing/2014/main" id="{AFD9A2DC-717D-59CE-BAB7-C9397CA2ED0D}"/>
                  </a:ext>
                </a:extLst>
              </p:cNvPr>
              <p:cNvCxnSpPr>
                <a:cxnSpLocks/>
                <a:stCxn id="540" idx="6"/>
                <a:endCxn id="534" idx="2"/>
              </p:cNvCxnSpPr>
              <p:nvPr/>
            </p:nvCxnSpPr>
            <p:spPr>
              <a:xfrm>
                <a:off x="6055436" y="3873653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1" name="Straight Arrow Connector 520">
                <a:extLst>
                  <a:ext uri="{FF2B5EF4-FFF2-40B4-BE49-F238E27FC236}">
                    <a16:creationId xmlns:a16="http://schemas.microsoft.com/office/drawing/2014/main" id="{F5A90DEB-C5ED-0A63-B397-5020731060E3}"/>
                  </a:ext>
                </a:extLst>
              </p:cNvPr>
              <p:cNvCxnSpPr>
                <a:cxnSpLocks/>
                <a:stCxn id="541" idx="6"/>
                <a:endCxn id="534" idx="2"/>
              </p:cNvCxnSpPr>
              <p:nvPr/>
            </p:nvCxnSpPr>
            <p:spPr>
              <a:xfrm flipV="1">
                <a:off x="6055436" y="3873653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2" name="Straight Arrow Connector 521">
                <a:extLst>
                  <a:ext uri="{FF2B5EF4-FFF2-40B4-BE49-F238E27FC236}">
                    <a16:creationId xmlns:a16="http://schemas.microsoft.com/office/drawing/2014/main" id="{006591E1-083C-4F7E-A57A-0B2493BD0861}"/>
                  </a:ext>
                </a:extLst>
              </p:cNvPr>
              <p:cNvCxnSpPr>
                <a:cxnSpLocks/>
                <a:stCxn id="539" idx="6"/>
              </p:cNvCxnSpPr>
              <p:nvPr/>
            </p:nvCxnSpPr>
            <p:spPr>
              <a:xfrm>
                <a:off x="6055436" y="3648863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3" name="Straight Arrow Connector 522">
                <a:extLst>
                  <a:ext uri="{FF2B5EF4-FFF2-40B4-BE49-F238E27FC236}">
                    <a16:creationId xmlns:a16="http://schemas.microsoft.com/office/drawing/2014/main" id="{BA597FEF-1870-944B-B365-D0728E954803}"/>
                  </a:ext>
                </a:extLst>
              </p:cNvPr>
              <p:cNvCxnSpPr>
                <a:cxnSpLocks/>
                <a:stCxn id="540" idx="6"/>
              </p:cNvCxnSpPr>
              <p:nvPr/>
            </p:nvCxnSpPr>
            <p:spPr>
              <a:xfrm>
                <a:off x="6055436" y="3873653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4" name="Straight Arrow Connector 523">
                <a:extLst>
                  <a:ext uri="{FF2B5EF4-FFF2-40B4-BE49-F238E27FC236}">
                    <a16:creationId xmlns:a16="http://schemas.microsoft.com/office/drawing/2014/main" id="{17DB9C3A-D500-D534-D951-40F80E22949C}"/>
                  </a:ext>
                </a:extLst>
              </p:cNvPr>
              <p:cNvCxnSpPr>
                <a:cxnSpLocks/>
                <a:stCxn id="541" idx="6"/>
              </p:cNvCxnSpPr>
              <p:nvPr/>
            </p:nvCxnSpPr>
            <p:spPr>
              <a:xfrm>
                <a:off x="6055436" y="4098443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5" name="Straight Arrow Connector 524">
                <a:extLst>
                  <a:ext uri="{FF2B5EF4-FFF2-40B4-BE49-F238E27FC236}">
                    <a16:creationId xmlns:a16="http://schemas.microsoft.com/office/drawing/2014/main" id="{E140B580-D6C0-50A9-42B8-17E8E2AB112D}"/>
                  </a:ext>
                </a:extLst>
              </p:cNvPr>
              <p:cNvCxnSpPr>
                <a:cxnSpLocks/>
                <a:stCxn id="538" idx="6"/>
              </p:cNvCxnSpPr>
              <p:nvPr/>
            </p:nvCxnSpPr>
            <p:spPr>
              <a:xfrm>
                <a:off x="6055436" y="3424073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6" name="Straight Arrow Connector 525">
                <a:extLst>
                  <a:ext uri="{FF2B5EF4-FFF2-40B4-BE49-F238E27FC236}">
                    <a16:creationId xmlns:a16="http://schemas.microsoft.com/office/drawing/2014/main" id="{C53889A6-6B09-0F1B-6149-22A933ED157A}"/>
                  </a:ext>
                </a:extLst>
              </p:cNvPr>
              <p:cNvCxnSpPr>
                <a:cxnSpLocks/>
                <a:stCxn id="542" idx="6"/>
              </p:cNvCxnSpPr>
              <p:nvPr/>
            </p:nvCxnSpPr>
            <p:spPr>
              <a:xfrm flipV="1">
                <a:off x="6055436" y="4315417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7" name="Straight Arrow Connector 526">
                <a:extLst>
                  <a:ext uri="{FF2B5EF4-FFF2-40B4-BE49-F238E27FC236}">
                    <a16:creationId xmlns:a16="http://schemas.microsoft.com/office/drawing/2014/main" id="{2A5D8FF8-0D63-C1D8-2C5F-7CB4FB5D2078}"/>
                  </a:ext>
                </a:extLst>
              </p:cNvPr>
              <p:cNvCxnSpPr>
                <a:cxnSpLocks/>
                <a:stCxn id="543" idx="6"/>
              </p:cNvCxnSpPr>
              <p:nvPr/>
            </p:nvCxnSpPr>
            <p:spPr>
              <a:xfrm flipV="1">
                <a:off x="6055436" y="4315417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8" name="Straight Arrow Connector 527">
                <a:extLst>
                  <a:ext uri="{FF2B5EF4-FFF2-40B4-BE49-F238E27FC236}">
                    <a16:creationId xmlns:a16="http://schemas.microsoft.com/office/drawing/2014/main" id="{E3C76ECD-8489-520E-E855-B89AD1169F27}"/>
                  </a:ext>
                </a:extLst>
              </p:cNvPr>
              <p:cNvCxnSpPr>
                <a:cxnSpLocks/>
                <a:stCxn id="544" idx="6"/>
              </p:cNvCxnSpPr>
              <p:nvPr/>
            </p:nvCxnSpPr>
            <p:spPr>
              <a:xfrm flipV="1">
                <a:off x="6055436" y="4315417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9" name="Straight Arrow Connector 528">
                <a:extLst>
                  <a:ext uri="{FF2B5EF4-FFF2-40B4-BE49-F238E27FC236}">
                    <a16:creationId xmlns:a16="http://schemas.microsoft.com/office/drawing/2014/main" id="{5B102F26-A257-FE4C-A6F1-D61ED5EE8A04}"/>
                  </a:ext>
                </a:extLst>
              </p:cNvPr>
              <p:cNvCxnSpPr>
                <a:cxnSpLocks/>
                <a:stCxn id="545" idx="6"/>
              </p:cNvCxnSpPr>
              <p:nvPr/>
            </p:nvCxnSpPr>
            <p:spPr>
              <a:xfrm flipV="1">
                <a:off x="6055436" y="4315417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0" name="Straight Arrow Connector 529">
                <a:extLst>
                  <a:ext uri="{FF2B5EF4-FFF2-40B4-BE49-F238E27FC236}">
                    <a16:creationId xmlns:a16="http://schemas.microsoft.com/office/drawing/2014/main" id="{4095A9D5-0B25-1059-12A8-547608007078}"/>
                  </a:ext>
                </a:extLst>
              </p:cNvPr>
              <p:cNvCxnSpPr>
                <a:cxnSpLocks/>
                <a:stCxn id="542" idx="6"/>
              </p:cNvCxnSpPr>
              <p:nvPr/>
            </p:nvCxnSpPr>
            <p:spPr>
              <a:xfrm>
                <a:off x="6055436" y="4323233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1" name="Straight Arrow Connector 530">
                <a:extLst>
                  <a:ext uri="{FF2B5EF4-FFF2-40B4-BE49-F238E27FC236}">
                    <a16:creationId xmlns:a16="http://schemas.microsoft.com/office/drawing/2014/main" id="{677DDA5E-3B04-BC00-4D73-CB791BF85ABD}"/>
                  </a:ext>
                </a:extLst>
              </p:cNvPr>
              <p:cNvCxnSpPr>
                <a:cxnSpLocks/>
                <a:stCxn id="543" idx="6"/>
              </p:cNvCxnSpPr>
              <p:nvPr/>
            </p:nvCxnSpPr>
            <p:spPr>
              <a:xfrm flipV="1">
                <a:off x="6055436" y="4540206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2" name="Straight Arrow Connector 531">
                <a:extLst>
                  <a:ext uri="{FF2B5EF4-FFF2-40B4-BE49-F238E27FC236}">
                    <a16:creationId xmlns:a16="http://schemas.microsoft.com/office/drawing/2014/main" id="{14560E67-28D9-6BCA-9DD1-8FA7E3556739}"/>
                  </a:ext>
                </a:extLst>
              </p:cNvPr>
              <p:cNvCxnSpPr>
                <a:cxnSpLocks/>
                <a:stCxn id="544" idx="6"/>
              </p:cNvCxnSpPr>
              <p:nvPr/>
            </p:nvCxnSpPr>
            <p:spPr>
              <a:xfrm flipV="1">
                <a:off x="6055436" y="4540206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3" name="Straight Arrow Connector 532">
                <a:extLst>
                  <a:ext uri="{FF2B5EF4-FFF2-40B4-BE49-F238E27FC236}">
                    <a16:creationId xmlns:a16="http://schemas.microsoft.com/office/drawing/2014/main" id="{FC588BF5-BF3C-A498-BE8A-D3BCF99F1E3A}"/>
                  </a:ext>
                </a:extLst>
              </p:cNvPr>
              <p:cNvCxnSpPr>
                <a:cxnSpLocks/>
                <a:stCxn id="545" idx="6"/>
              </p:cNvCxnSpPr>
              <p:nvPr/>
            </p:nvCxnSpPr>
            <p:spPr>
              <a:xfrm flipV="1">
                <a:off x="6055436" y="4540206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46" name="Cube 545">
              <a:extLst>
                <a:ext uri="{FF2B5EF4-FFF2-40B4-BE49-F238E27FC236}">
                  <a16:creationId xmlns:a16="http://schemas.microsoft.com/office/drawing/2014/main" id="{C628957B-6C26-0374-B547-85984201A1A9}"/>
                </a:ext>
              </a:extLst>
            </p:cNvPr>
            <p:cNvSpPr/>
            <p:nvPr/>
          </p:nvSpPr>
          <p:spPr>
            <a:xfrm>
              <a:off x="6178266" y="2543221"/>
              <a:ext cx="484669" cy="942553"/>
            </a:xfrm>
            <a:prstGeom prst="cube">
              <a:avLst>
                <a:gd name="adj" fmla="val 60532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7" name="Cube 546">
              <a:extLst>
                <a:ext uri="{FF2B5EF4-FFF2-40B4-BE49-F238E27FC236}">
                  <a16:creationId xmlns:a16="http://schemas.microsoft.com/office/drawing/2014/main" id="{A389FF23-0EAD-F3F0-FF3F-5724B5941040}"/>
                </a:ext>
              </a:extLst>
            </p:cNvPr>
            <p:cNvSpPr/>
            <p:nvPr/>
          </p:nvSpPr>
          <p:spPr>
            <a:xfrm>
              <a:off x="6405696" y="2550101"/>
              <a:ext cx="324693" cy="942554"/>
            </a:xfrm>
            <a:prstGeom prst="cube">
              <a:avLst>
                <a:gd name="adj" fmla="val 87648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Arrow: Right 547">
              <a:extLst>
                <a:ext uri="{FF2B5EF4-FFF2-40B4-BE49-F238E27FC236}">
                  <a16:creationId xmlns:a16="http://schemas.microsoft.com/office/drawing/2014/main" id="{04A2B392-E876-73BE-A557-BD6F3BEA5CB5}"/>
                </a:ext>
              </a:extLst>
            </p:cNvPr>
            <p:cNvSpPr/>
            <p:nvPr/>
          </p:nvSpPr>
          <p:spPr>
            <a:xfrm>
              <a:off x="4909175" y="2997835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Arrow: Right 548">
              <a:extLst>
                <a:ext uri="{FF2B5EF4-FFF2-40B4-BE49-F238E27FC236}">
                  <a16:creationId xmlns:a16="http://schemas.microsoft.com/office/drawing/2014/main" id="{EDFFB0CB-EDB1-DC2A-DE89-E2188430E067}"/>
                </a:ext>
              </a:extLst>
            </p:cNvPr>
            <p:cNvSpPr/>
            <p:nvPr/>
          </p:nvSpPr>
          <p:spPr>
            <a:xfrm>
              <a:off x="6792892" y="2997835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TextBox 549">
              <a:extLst>
                <a:ext uri="{FF2B5EF4-FFF2-40B4-BE49-F238E27FC236}">
                  <a16:creationId xmlns:a16="http://schemas.microsoft.com/office/drawing/2014/main" id="{26FA44BE-53DC-4366-8F3F-6222BD5B72D4}"/>
                </a:ext>
              </a:extLst>
            </p:cNvPr>
            <p:cNvSpPr txBox="1"/>
            <p:nvPr/>
          </p:nvSpPr>
          <p:spPr>
            <a:xfrm>
              <a:off x="4787693" y="2766897"/>
              <a:ext cx="8025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reshape</a:t>
              </a:r>
            </a:p>
          </p:txBody>
        </p:sp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ACA3D14B-F7DE-AA3E-7540-05D422EDE839}"/>
                </a:ext>
              </a:extLst>
            </p:cNvPr>
            <p:cNvSpPr txBox="1"/>
            <p:nvPr/>
          </p:nvSpPr>
          <p:spPr>
            <a:xfrm>
              <a:off x="5957717" y="1832856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Conv-1</a:t>
              </a:r>
            </a:p>
          </p:txBody>
        </p:sp>
        <p:sp>
          <p:nvSpPr>
            <p:cNvPr id="552" name="TextBox 551">
              <a:extLst>
                <a:ext uri="{FF2B5EF4-FFF2-40B4-BE49-F238E27FC236}">
                  <a16:creationId xmlns:a16="http://schemas.microsoft.com/office/drawing/2014/main" id="{F8E8CB7F-638F-8EEF-7836-9FE7D9852960}"/>
                </a:ext>
              </a:extLst>
            </p:cNvPr>
            <p:cNvSpPr txBox="1"/>
            <p:nvPr/>
          </p:nvSpPr>
          <p:spPr>
            <a:xfrm>
              <a:off x="6407021" y="2252750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Conv-2</a:t>
              </a:r>
            </a:p>
          </p:txBody>
        </p:sp>
        <p:sp>
          <p:nvSpPr>
            <p:cNvPr id="553" name="TextBox 552">
              <a:extLst>
                <a:ext uri="{FF2B5EF4-FFF2-40B4-BE49-F238E27FC236}">
                  <a16:creationId xmlns:a16="http://schemas.microsoft.com/office/drawing/2014/main" id="{66427353-4FC6-FFBA-8D73-3DA45340185A}"/>
                </a:ext>
              </a:extLst>
            </p:cNvPr>
            <p:cNvSpPr txBox="1"/>
            <p:nvPr/>
          </p:nvSpPr>
          <p:spPr>
            <a:xfrm>
              <a:off x="7112146" y="1971196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FC-3</a:t>
              </a:r>
            </a:p>
          </p:txBody>
        </p:sp>
        <p:sp>
          <p:nvSpPr>
            <p:cNvPr id="554" name="TextBox 553">
              <a:extLst>
                <a:ext uri="{FF2B5EF4-FFF2-40B4-BE49-F238E27FC236}">
                  <a16:creationId xmlns:a16="http://schemas.microsoft.com/office/drawing/2014/main" id="{C3A9F9FD-F0C7-C87A-E055-85176D0EF7E1}"/>
                </a:ext>
              </a:extLst>
            </p:cNvPr>
            <p:cNvSpPr txBox="1"/>
            <p:nvPr/>
          </p:nvSpPr>
          <p:spPr>
            <a:xfrm>
              <a:off x="7739800" y="2208647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FC-4</a:t>
              </a:r>
            </a:p>
          </p:txBody>
        </p:sp>
        <p:sp>
          <p:nvSpPr>
            <p:cNvPr id="555" name="TextBox 554">
              <a:extLst>
                <a:ext uri="{FF2B5EF4-FFF2-40B4-BE49-F238E27FC236}">
                  <a16:creationId xmlns:a16="http://schemas.microsoft.com/office/drawing/2014/main" id="{15C3BF2E-2099-0544-F779-C9B1D7F3F89A}"/>
                </a:ext>
              </a:extLst>
            </p:cNvPr>
            <p:cNvSpPr txBox="1"/>
            <p:nvPr/>
          </p:nvSpPr>
          <p:spPr>
            <a:xfrm>
              <a:off x="8742626" y="2591862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6" name="TextBox 555">
                  <a:extLst>
                    <a:ext uri="{FF2B5EF4-FFF2-40B4-BE49-F238E27FC236}">
                      <a16:creationId xmlns:a16="http://schemas.microsoft.com/office/drawing/2014/main" id="{AF80FF8E-254B-1373-5834-5F6AC5F21975}"/>
                    </a:ext>
                  </a:extLst>
                </p:cNvPr>
                <p:cNvSpPr txBox="1"/>
                <p:nvPr/>
              </p:nvSpPr>
              <p:spPr>
                <a:xfrm>
                  <a:off x="5195969" y="4030463"/>
                  <a:ext cx="918264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 xmlns="">
            <p:sp>
              <p:nvSpPr>
                <p:cNvPr id="556" name="TextBox 555">
                  <a:extLst>
                    <a:ext uri="{FF2B5EF4-FFF2-40B4-BE49-F238E27FC236}">
                      <a16:creationId xmlns:a16="http://schemas.microsoft.com/office/drawing/2014/main" id="{AF80FF8E-254B-1373-5834-5F6AC5F21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5969" y="4030463"/>
                  <a:ext cx="918264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66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7" name="TextBox 556">
              <a:extLst>
                <a:ext uri="{FF2B5EF4-FFF2-40B4-BE49-F238E27FC236}">
                  <a16:creationId xmlns:a16="http://schemas.microsoft.com/office/drawing/2014/main" id="{592ABC3E-898F-ACEC-F708-D4AD90FE90CC}"/>
                </a:ext>
              </a:extLst>
            </p:cNvPr>
            <p:cNvSpPr txBox="1"/>
            <p:nvPr/>
          </p:nvSpPr>
          <p:spPr>
            <a:xfrm>
              <a:off x="7153454" y="3960686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558" name="TextBox 557">
              <a:extLst>
                <a:ext uri="{FF2B5EF4-FFF2-40B4-BE49-F238E27FC236}">
                  <a16:creationId xmlns:a16="http://schemas.microsoft.com/office/drawing/2014/main" id="{94F16901-EF18-F3A9-9BDE-E1C3121024F8}"/>
                </a:ext>
              </a:extLst>
            </p:cNvPr>
            <p:cNvSpPr txBox="1"/>
            <p:nvPr/>
          </p:nvSpPr>
          <p:spPr>
            <a:xfrm>
              <a:off x="7720006" y="3694274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559" name="TextBox 558">
              <a:extLst>
                <a:ext uri="{FF2B5EF4-FFF2-40B4-BE49-F238E27FC236}">
                  <a16:creationId xmlns:a16="http://schemas.microsoft.com/office/drawing/2014/main" id="{F22CE768-DC0C-BBA1-6971-5CAEBE2AF033}"/>
                </a:ext>
              </a:extLst>
            </p:cNvPr>
            <p:cNvSpPr txBox="1"/>
            <p:nvPr/>
          </p:nvSpPr>
          <p:spPr>
            <a:xfrm>
              <a:off x="8269211" y="3492655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E4BCE95B-F8A0-21EE-B817-E599CAA636C1}"/>
                </a:ext>
              </a:extLst>
            </p:cNvPr>
            <p:cNvGrpSpPr/>
            <p:nvPr/>
          </p:nvGrpSpPr>
          <p:grpSpPr>
            <a:xfrm>
              <a:off x="7276217" y="2236084"/>
              <a:ext cx="1790852" cy="1684172"/>
              <a:chOff x="3676574" y="1684580"/>
              <a:chExt cx="1790852" cy="1684172"/>
            </a:xfrm>
            <a:solidFill>
              <a:schemeClr val="tx1"/>
            </a:solidFill>
          </p:grpSpPr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ECC812A8-04EF-A38D-CCA6-DFE2C8C03C0F}"/>
                  </a:ext>
                </a:extLst>
              </p:cNvPr>
              <p:cNvGrpSpPr/>
              <p:nvPr/>
            </p:nvGrpSpPr>
            <p:grpSpPr>
              <a:xfrm>
                <a:off x="3676574" y="1684580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666" name="Oval 665">
                  <a:extLst>
                    <a:ext uri="{FF2B5EF4-FFF2-40B4-BE49-F238E27FC236}">
                      <a16:creationId xmlns:a16="http://schemas.microsoft.com/office/drawing/2014/main" id="{3C9BA2A5-7963-C5DE-058C-F62E6EB6E4F2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7" name="Oval 666">
                  <a:extLst>
                    <a:ext uri="{FF2B5EF4-FFF2-40B4-BE49-F238E27FC236}">
                      <a16:creationId xmlns:a16="http://schemas.microsoft.com/office/drawing/2014/main" id="{462F79C8-2297-4BC9-E64C-560AAFFBED9A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8" name="Oval 667">
                  <a:extLst>
                    <a:ext uri="{FF2B5EF4-FFF2-40B4-BE49-F238E27FC236}">
                      <a16:creationId xmlns:a16="http://schemas.microsoft.com/office/drawing/2014/main" id="{C56CA329-F955-7420-62BE-64D61856520C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9" name="Oval 668">
                  <a:extLst>
                    <a:ext uri="{FF2B5EF4-FFF2-40B4-BE49-F238E27FC236}">
                      <a16:creationId xmlns:a16="http://schemas.microsoft.com/office/drawing/2014/main" id="{935947A1-7FD8-44DE-BF3D-5ABBC6845E4A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0" name="Oval 669">
                  <a:extLst>
                    <a:ext uri="{FF2B5EF4-FFF2-40B4-BE49-F238E27FC236}">
                      <a16:creationId xmlns:a16="http://schemas.microsoft.com/office/drawing/2014/main" id="{72B20CF7-84DF-D000-6482-A429CEC95C74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1" name="Oval 670">
                  <a:extLst>
                    <a:ext uri="{FF2B5EF4-FFF2-40B4-BE49-F238E27FC236}">
                      <a16:creationId xmlns:a16="http://schemas.microsoft.com/office/drawing/2014/main" id="{57F26ED7-1DE9-744A-AD2C-7009E7E01C83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2" name="Oval 671">
                  <a:extLst>
                    <a:ext uri="{FF2B5EF4-FFF2-40B4-BE49-F238E27FC236}">
                      <a16:creationId xmlns:a16="http://schemas.microsoft.com/office/drawing/2014/main" id="{7F82DE68-3D25-EE13-0A84-0BE4E2AFE45D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3" name="Oval 672">
                  <a:extLst>
                    <a:ext uri="{FF2B5EF4-FFF2-40B4-BE49-F238E27FC236}">
                      <a16:creationId xmlns:a16="http://schemas.microsoft.com/office/drawing/2014/main" id="{01799538-C6B2-EF60-75A0-D789593ACCE8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081A36AA-38D7-3D8B-9B5D-7E78E603C5DD}"/>
                  </a:ext>
                </a:extLst>
              </p:cNvPr>
              <p:cNvSpPr/>
              <p:nvPr/>
            </p:nvSpPr>
            <p:spPr>
              <a:xfrm>
                <a:off x="4236644" y="21341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3" name="Oval 562">
                <a:extLst>
                  <a:ext uri="{FF2B5EF4-FFF2-40B4-BE49-F238E27FC236}">
                    <a16:creationId xmlns:a16="http://schemas.microsoft.com/office/drawing/2014/main" id="{C865130E-EBCB-D917-37CF-FAA79368F5CD}"/>
                  </a:ext>
                </a:extLst>
              </p:cNvPr>
              <p:cNvSpPr/>
              <p:nvPr/>
            </p:nvSpPr>
            <p:spPr>
              <a:xfrm>
                <a:off x="4236644" y="23589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4" name="Oval 563">
                <a:extLst>
                  <a:ext uri="{FF2B5EF4-FFF2-40B4-BE49-F238E27FC236}">
                    <a16:creationId xmlns:a16="http://schemas.microsoft.com/office/drawing/2014/main" id="{1C233239-96CE-D74D-4EC4-F26CF3DDCB05}"/>
                  </a:ext>
                </a:extLst>
              </p:cNvPr>
              <p:cNvSpPr/>
              <p:nvPr/>
            </p:nvSpPr>
            <p:spPr>
              <a:xfrm>
                <a:off x="4236644" y="258374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5" name="Oval 564">
                <a:extLst>
                  <a:ext uri="{FF2B5EF4-FFF2-40B4-BE49-F238E27FC236}">
                    <a16:creationId xmlns:a16="http://schemas.microsoft.com/office/drawing/2014/main" id="{CD0A71F4-BAF4-D099-CC80-9998301F74E9}"/>
                  </a:ext>
                </a:extLst>
              </p:cNvPr>
              <p:cNvSpPr/>
              <p:nvPr/>
            </p:nvSpPr>
            <p:spPr>
              <a:xfrm>
                <a:off x="4236644" y="280853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6" name="Straight Arrow Connector 565">
                <a:extLst>
                  <a:ext uri="{FF2B5EF4-FFF2-40B4-BE49-F238E27FC236}">
                    <a16:creationId xmlns:a16="http://schemas.microsoft.com/office/drawing/2014/main" id="{D27A2FBC-4AE3-A2B1-EA4E-8919DF8C4AA0}"/>
                  </a:ext>
                </a:extLst>
              </p:cNvPr>
              <p:cNvCxnSpPr>
                <a:cxnSpLocks/>
                <a:stCxn id="666" idx="6"/>
                <a:endCxn id="562" idx="2"/>
              </p:cNvCxnSpPr>
              <p:nvPr/>
            </p:nvCxnSpPr>
            <p:spPr>
              <a:xfrm>
                <a:off x="3787216" y="173990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7" name="Straight Arrow Connector 566">
                <a:extLst>
                  <a:ext uri="{FF2B5EF4-FFF2-40B4-BE49-F238E27FC236}">
                    <a16:creationId xmlns:a16="http://schemas.microsoft.com/office/drawing/2014/main" id="{2B75B00F-1E64-A15A-5914-806A936FA865}"/>
                  </a:ext>
                </a:extLst>
              </p:cNvPr>
              <p:cNvCxnSpPr>
                <a:cxnSpLocks/>
                <a:stCxn id="667" idx="6"/>
                <a:endCxn id="562" idx="2"/>
              </p:cNvCxnSpPr>
              <p:nvPr/>
            </p:nvCxnSpPr>
            <p:spPr>
              <a:xfrm>
                <a:off x="378721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8" name="Straight Arrow Connector 567">
                <a:extLst>
                  <a:ext uri="{FF2B5EF4-FFF2-40B4-BE49-F238E27FC236}">
                    <a16:creationId xmlns:a16="http://schemas.microsoft.com/office/drawing/2014/main" id="{C99CD6E2-90BE-3AD5-7A0D-35CD5CCB6E99}"/>
                  </a:ext>
                </a:extLst>
              </p:cNvPr>
              <p:cNvCxnSpPr>
                <a:cxnSpLocks/>
                <a:stCxn id="668" idx="6"/>
                <a:endCxn id="562" idx="2"/>
              </p:cNvCxnSpPr>
              <p:nvPr/>
            </p:nvCxnSpPr>
            <p:spPr>
              <a:xfrm>
                <a:off x="378721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9" name="Straight Arrow Connector 568">
                <a:extLst>
                  <a:ext uri="{FF2B5EF4-FFF2-40B4-BE49-F238E27FC236}">
                    <a16:creationId xmlns:a16="http://schemas.microsoft.com/office/drawing/2014/main" id="{D296AA0A-BE22-BA44-D34F-D93DB49F9F58}"/>
                  </a:ext>
                </a:extLst>
              </p:cNvPr>
              <p:cNvCxnSpPr>
                <a:cxnSpLocks/>
                <a:stCxn id="669" idx="6"/>
                <a:endCxn id="562" idx="2"/>
              </p:cNvCxnSpPr>
              <p:nvPr/>
            </p:nvCxnSpPr>
            <p:spPr>
              <a:xfrm flipV="1"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0" name="Straight Arrow Connector 569">
                <a:extLst>
                  <a:ext uri="{FF2B5EF4-FFF2-40B4-BE49-F238E27FC236}">
                    <a16:creationId xmlns:a16="http://schemas.microsoft.com/office/drawing/2014/main" id="{E1B27488-83FC-E58B-D2B8-D551DF64B1D1}"/>
                  </a:ext>
                </a:extLst>
              </p:cNvPr>
              <p:cNvCxnSpPr>
                <a:cxnSpLocks/>
                <a:stCxn id="670" idx="6"/>
                <a:endCxn id="562" idx="2"/>
              </p:cNvCxnSpPr>
              <p:nvPr/>
            </p:nvCxnSpPr>
            <p:spPr>
              <a:xfrm flipV="1">
                <a:off x="378721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1" name="Straight Arrow Connector 570">
                <a:extLst>
                  <a:ext uri="{FF2B5EF4-FFF2-40B4-BE49-F238E27FC236}">
                    <a16:creationId xmlns:a16="http://schemas.microsoft.com/office/drawing/2014/main" id="{817BC8CA-E5F4-DDCB-C329-2354F4DE7DF3}"/>
                  </a:ext>
                </a:extLst>
              </p:cNvPr>
              <p:cNvCxnSpPr>
                <a:cxnSpLocks/>
                <a:stCxn id="671" idx="6"/>
                <a:endCxn id="562" idx="2"/>
              </p:cNvCxnSpPr>
              <p:nvPr/>
            </p:nvCxnSpPr>
            <p:spPr>
              <a:xfrm flipV="1">
                <a:off x="378721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2" name="Straight Arrow Connector 571">
                <a:extLst>
                  <a:ext uri="{FF2B5EF4-FFF2-40B4-BE49-F238E27FC236}">
                    <a16:creationId xmlns:a16="http://schemas.microsoft.com/office/drawing/2014/main" id="{95843D5D-E7F4-177B-ED49-6E3F5AF05296}"/>
                  </a:ext>
                </a:extLst>
              </p:cNvPr>
              <p:cNvCxnSpPr>
                <a:cxnSpLocks/>
                <a:stCxn id="672" idx="6"/>
                <a:endCxn id="562" idx="2"/>
              </p:cNvCxnSpPr>
              <p:nvPr/>
            </p:nvCxnSpPr>
            <p:spPr>
              <a:xfrm flipV="1"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FF5E2E09-6AF4-7E22-C5FE-0BE08D1459E4}"/>
                  </a:ext>
                </a:extLst>
              </p:cNvPr>
              <p:cNvCxnSpPr>
                <a:cxnSpLocks/>
                <a:stCxn id="673" idx="6"/>
                <a:endCxn id="562" idx="2"/>
              </p:cNvCxnSpPr>
              <p:nvPr/>
            </p:nvCxnSpPr>
            <p:spPr>
              <a:xfrm flipV="1">
                <a:off x="3787216" y="218948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4" name="Straight Arrow Connector 573">
                <a:extLst>
                  <a:ext uri="{FF2B5EF4-FFF2-40B4-BE49-F238E27FC236}">
                    <a16:creationId xmlns:a16="http://schemas.microsoft.com/office/drawing/2014/main" id="{23A87950-FEFA-801E-2476-6704CD6AE48B}"/>
                  </a:ext>
                </a:extLst>
              </p:cNvPr>
              <p:cNvCxnSpPr>
                <a:cxnSpLocks/>
                <a:stCxn id="667" idx="6"/>
              </p:cNvCxnSpPr>
              <p:nvPr/>
            </p:nvCxnSpPr>
            <p:spPr>
              <a:xfrm>
                <a:off x="378721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5" name="Straight Arrow Connector 574">
                <a:extLst>
                  <a:ext uri="{FF2B5EF4-FFF2-40B4-BE49-F238E27FC236}">
                    <a16:creationId xmlns:a16="http://schemas.microsoft.com/office/drawing/2014/main" id="{D00460EB-4D29-E254-6A02-4BB0562F1CC5}"/>
                  </a:ext>
                </a:extLst>
              </p:cNvPr>
              <p:cNvCxnSpPr>
                <a:cxnSpLocks/>
                <a:stCxn id="668" idx="6"/>
              </p:cNvCxnSpPr>
              <p:nvPr/>
            </p:nvCxnSpPr>
            <p:spPr>
              <a:xfrm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Straight Arrow Connector 575">
                <a:extLst>
                  <a:ext uri="{FF2B5EF4-FFF2-40B4-BE49-F238E27FC236}">
                    <a16:creationId xmlns:a16="http://schemas.microsoft.com/office/drawing/2014/main" id="{B11C56B3-58B2-B636-F3C3-6D25B71B6657}"/>
                  </a:ext>
                </a:extLst>
              </p:cNvPr>
              <p:cNvCxnSpPr>
                <a:cxnSpLocks/>
                <a:stCxn id="669" idx="6"/>
              </p:cNvCxnSpPr>
              <p:nvPr/>
            </p:nvCxnSpPr>
            <p:spPr>
              <a:xfrm>
                <a:off x="378721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B4F43894-666B-0860-8CEC-CE6E63F1BBBE}"/>
                  </a:ext>
                </a:extLst>
              </p:cNvPr>
              <p:cNvCxnSpPr>
                <a:cxnSpLocks/>
                <a:stCxn id="670" idx="6"/>
              </p:cNvCxnSpPr>
              <p:nvPr/>
            </p:nvCxnSpPr>
            <p:spPr>
              <a:xfrm flipV="1">
                <a:off x="378721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8" name="Straight Arrow Connector 577">
                <a:extLst>
                  <a:ext uri="{FF2B5EF4-FFF2-40B4-BE49-F238E27FC236}">
                    <a16:creationId xmlns:a16="http://schemas.microsoft.com/office/drawing/2014/main" id="{FDE85207-1213-A98A-24FA-CB492663141E}"/>
                  </a:ext>
                </a:extLst>
              </p:cNvPr>
              <p:cNvCxnSpPr>
                <a:cxnSpLocks/>
                <a:stCxn id="671" idx="6"/>
              </p:cNvCxnSpPr>
              <p:nvPr/>
            </p:nvCxnSpPr>
            <p:spPr>
              <a:xfrm flipV="1">
                <a:off x="378721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9" name="Straight Arrow Connector 578">
                <a:extLst>
                  <a:ext uri="{FF2B5EF4-FFF2-40B4-BE49-F238E27FC236}">
                    <a16:creationId xmlns:a16="http://schemas.microsoft.com/office/drawing/2014/main" id="{B25A78A2-4064-1BAE-2B38-834ACD447ABE}"/>
                  </a:ext>
                </a:extLst>
              </p:cNvPr>
              <p:cNvCxnSpPr>
                <a:cxnSpLocks/>
                <a:stCxn id="672" idx="6"/>
              </p:cNvCxnSpPr>
              <p:nvPr/>
            </p:nvCxnSpPr>
            <p:spPr>
              <a:xfrm flipV="1"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Straight Arrow Connector 579">
                <a:extLst>
                  <a:ext uri="{FF2B5EF4-FFF2-40B4-BE49-F238E27FC236}">
                    <a16:creationId xmlns:a16="http://schemas.microsoft.com/office/drawing/2014/main" id="{7D017167-CEE6-C3C3-2C76-783855709B88}"/>
                  </a:ext>
                </a:extLst>
              </p:cNvPr>
              <p:cNvCxnSpPr>
                <a:cxnSpLocks/>
                <a:stCxn id="673" idx="6"/>
              </p:cNvCxnSpPr>
              <p:nvPr/>
            </p:nvCxnSpPr>
            <p:spPr>
              <a:xfrm flipV="1">
                <a:off x="3787216" y="241427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877AF612-D6AF-D08F-E997-1FA78DC5A01F}"/>
                  </a:ext>
                </a:extLst>
              </p:cNvPr>
              <p:cNvCxnSpPr>
                <a:cxnSpLocks/>
                <a:stCxn id="666" idx="6"/>
              </p:cNvCxnSpPr>
              <p:nvPr/>
            </p:nvCxnSpPr>
            <p:spPr>
              <a:xfrm>
                <a:off x="3787216" y="173990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2" name="Straight Arrow Connector 581">
                <a:extLst>
                  <a:ext uri="{FF2B5EF4-FFF2-40B4-BE49-F238E27FC236}">
                    <a16:creationId xmlns:a16="http://schemas.microsoft.com/office/drawing/2014/main" id="{7E657D58-CD57-9F84-A9AC-6049AC3E687E}"/>
                  </a:ext>
                </a:extLst>
              </p:cNvPr>
              <p:cNvCxnSpPr>
                <a:cxnSpLocks/>
                <a:stCxn id="668" idx="6"/>
              </p:cNvCxnSpPr>
              <p:nvPr/>
            </p:nvCxnSpPr>
            <p:spPr>
              <a:xfrm>
                <a:off x="378721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3" name="Straight Arrow Connector 582">
                <a:extLst>
                  <a:ext uri="{FF2B5EF4-FFF2-40B4-BE49-F238E27FC236}">
                    <a16:creationId xmlns:a16="http://schemas.microsoft.com/office/drawing/2014/main" id="{4B6B9CFC-3D27-6C79-98E7-01A5085AE57E}"/>
                  </a:ext>
                </a:extLst>
              </p:cNvPr>
              <p:cNvCxnSpPr>
                <a:cxnSpLocks/>
                <a:stCxn id="669" idx="6"/>
              </p:cNvCxnSpPr>
              <p:nvPr/>
            </p:nvCxnSpPr>
            <p:spPr>
              <a:xfrm>
                <a:off x="378721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Arrow Connector 583">
                <a:extLst>
                  <a:ext uri="{FF2B5EF4-FFF2-40B4-BE49-F238E27FC236}">
                    <a16:creationId xmlns:a16="http://schemas.microsoft.com/office/drawing/2014/main" id="{BF98E48E-B0D5-0800-EE8F-0AE96E29B735}"/>
                  </a:ext>
                </a:extLst>
              </p:cNvPr>
              <p:cNvCxnSpPr>
                <a:cxnSpLocks/>
                <a:stCxn id="670" idx="6"/>
              </p:cNvCxnSpPr>
              <p:nvPr/>
            </p:nvCxnSpPr>
            <p:spPr>
              <a:xfrm flipV="1">
                <a:off x="378721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D33A33F1-847D-9507-8802-78AD47FABDFC}"/>
                  </a:ext>
                </a:extLst>
              </p:cNvPr>
              <p:cNvCxnSpPr>
                <a:cxnSpLocks/>
                <a:stCxn id="671" idx="6"/>
              </p:cNvCxnSpPr>
              <p:nvPr/>
            </p:nvCxnSpPr>
            <p:spPr>
              <a:xfrm flipV="1">
                <a:off x="378721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6" name="Straight Arrow Connector 585">
                <a:extLst>
                  <a:ext uri="{FF2B5EF4-FFF2-40B4-BE49-F238E27FC236}">
                    <a16:creationId xmlns:a16="http://schemas.microsoft.com/office/drawing/2014/main" id="{1F7C4102-73DE-1AD1-B4B6-D689382CB3CA}"/>
                  </a:ext>
                </a:extLst>
              </p:cNvPr>
              <p:cNvCxnSpPr>
                <a:cxnSpLocks/>
                <a:stCxn id="672" idx="6"/>
              </p:cNvCxnSpPr>
              <p:nvPr/>
            </p:nvCxnSpPr>
            <p:spPr>
              <a:xfrm flipV="1">
                <a:off x="378721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1C2EF52C-28BC-300B-B76B-10A2F12BB7F4}"/>
                  </a:ext>
                </a:extLst>
              </p:cNvPr>
              <p:cNvCxnSpPr>
                <a:cxnSpLocks/>
                <a:stCxn id="673" idx="6"/>
              </p:cNvCxnSpPr>
              <p:nvPr/>
            </p:nvCxnSpPr>
            <p:spPr>
              <a:xfrm flipV="1">
                <a:off x="3787216" y="2631245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8" name="Straight Arrow Connector 587">
                <a:extLst>
                  <a:ext uri="{FF2B5EF4-FFF2-40B4-BE49-F238E27FC236}">
                    <a16:creationId xmlns:a16="http://schemas.microsoft.com/office/drawing/2014/main" id="{97B67405-00C7-D3B7-4277-5A0004269EE3}"/>
                  </a:ext>
                </a:extLst>
              </p:cNvPr>
              <p:cNvCxnSpPr>
                <a:cxnSpLocks/>
                <a:stCxn id="667" idx="6"/>
              </p:cNvCxnSpPr>
              <p:nvPr/>
            </p:nvCxnSpPr>
            <p:spPr>
              <a:xfrm>
                <a:off x="378721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9" name="Straight Arrow Connector 588">
                <a:extLst>
                  <a:ext uri="{FF2B5EF4-FFF2-40B4-BE49-F238E27FC236}">
                    <a16:creationId xmlns:a16="http://schemas.microsoft.com/office/drawing/2014/main" id="{DD516193-32C4-7A5A-FE79-50DBC60BF35D}"/>
                  </a:ext>
                </a:extLst>
              </p:cNvPr>
              <p:cNvCxnSpPr>
                <a:cxnSpLocks/>
                <a:stCxn id="666" idx="6"/>
              </p:cNvCxnSpPr>
              <p:nvPr/>
            </p:nvCxnSpPr>
            <p:spPr>
              <a:xfrm>
                <a:off x="3787216" y="1739901"/>
                <a:ext cx="449428" cy="89134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0" name="Straight Arrow Connector 589">
                <a:extLst>
                  <a:ext uri="{FF2B5EF4-FFF2-40B4-BE49-F238E27FC236}">
                    <a16:creationId xmlns:a16="http://schemas.microsoft.com/office/drawing/2014/main" id="{C4EF48D6-CABD-16C9-70A2-979EE7E2235F}"/>
                  </a:ext>
                </a:extLst>
              </p:cNvPr>
              <p:cNvCxnSpPr>
                <a:cxnSpLocks/>
                <a:stCxn id="669" idx="6"/>
              </p:cNvCxnSpPr>
              <p:nvPr/>
            </p:nvCxnSpPr>
            <p:spPr>
              <a:xfrm>
                <a:off x="378721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1" name="Straight Arrow Connector 590">
                <a:extLst>
                  <a:ext uri="{FF2B5EF4-FFF2-40B4-BE49-F238E27FC236}">
                    <a16:creationId xmlns:a16="http://schemas.microsoft.com/office/drawing/2014/main" id="{070DD345-3CA7-D206-738E-E65362212CFE}"/>
                  </a:ext>
                </a:extLst>
              </p:cNvPr>
              <p:cNvCxnSpPr>
                <a:cxnSpLocks/>
                <a:stCxn id="670" idx="6"/>
              </p:cNvCxnSpPr>
              <p:nvPr/>
            </p:nvCxnSpPr>
            <p:spPr>
              <a:xfrm>
                <a:off x="378721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2" name="Straight Arrow Connector 591">
                <a:extLst>
                  <a:ext uri="{FF2B5EF4-FFF2-40B4-BE49-F238E27FC236}">
                    <a16:creationId xmlns:a16="http://schemas.microsoft.com/office/drawing/2014/main" id="{8FD94234-CE1E-6F99-2C0C-D75FD0AB6094}"/>
                  </a:ext>
                </a:extLst>
              </p:cNvPr>
              <p:cNvCxnSpPr>
                <a:cxnSpLocks/>
                <a:stCxn id="671" idx="6"/>
              </p:cNvCxnSpPr>
              <p:nvPr/>
            </p:nvCxnSpPr>
            <p:spPr>
              <a:xfrm flipV="1">
                <a:off x="378721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3" name="Straight Arrow Connector 592">
                <a:extLst>
                  <a:ext uri="{FF2B5EF4-FFF2-40B4-BE49-F238E27FC236}">
                    <a16:creationId xmlns:a16="http://schemas.microsoft.com/office/drawing/2014/main" id="{33690D3A-D7A5-39A5-F515-5507464554F9}"/>
                  </a:ext>
                </a:extLst>
              </p:cNvPr>
              <p:cNvCxnSpPr>
                <a:cxnSpLocks/>
                <a:stCxn id="672" idx="6"/>
              </p:cNvCxnSpPr>
              <p:nvPr/>
            </p:nvCxnSpPr>
            <p:spPr>
              <a:xfrm flipV="1">
                <a:off x="378721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484CCBB7-073D-0F05-1146-66A11DBD687E}"/>
                  </a:ext>
                </a:extLst>
              </p:cNvPr>
              <p:cNvCxnSpPr>
                <a:cxnSpLocks/>
                <a:stCxn id="673" idx="6"/>
              </p:cNvCxnSpPr>
              <p:nvPr/>
            </p:nvCxnSpPr>
            <p:spPr>
              <a:xfrm flipV="1">
                <a:off x="3787216" y="2856034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5" name="Straight Arrow Connector 594">
                <a:extLst>
                  <a:ext uri="{FF2B5EF4-FFF2-40B4-BE49-F238E27FC236}">
                    <a16:creationId xmlns:a16="http://schemas.microsoft.com/office/drawing/2014/main" id="{3589ECB4-24D3-1577-4434-9F287E9F67DB}"/>
                  </a:ext>
                </a:extLst>
              </p:cNvPr>
              <p:cNvCxnSpPr>
                <a:cxnSpLocks/>
                <a:stCxn id="668" idx="6"/>
              </p:cNvCxnSpPr>
              <p:nvPr/>
            </p:nvCxnSpPr>
            <p:spPr>
              <a:xfrm>
                <a:off x="378721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6" name="Straight Arrow Connector 595">
                <a:extLst>
                  <a:ext uri="{FF2B5EF4-FFF2-40B4-BE49-F238E27FC236}">
                    <a16:creationId xmlns:a16="http://schemas.microsoft.com/office/drawing/2014/main" id="{29992693-1BEB-B990-F99D-310A9D5AD0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7216" y="1743809"/>
                <a:ext cx="449428" cy="1112225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7" name="Straight Arrow Connector 596">
                <a:extLst>
                  <a:ext uri="{FF2B5EF4-FFF2-40B4-BE49-F238E27FC236}">
                    <a16:creationId xmlns:a16="http://schemas.microsoft.com/office/drawing/2014/main" id="{94BB4461-378A-7ED9-7E22-46BD430A9A8D}"/>
                  </a:ext>
                </a:extLst>
              </p:cNvPr>
              <p:cNvCxnSpPr>
                <a:cxnSpLocks/>
                <a:stCxn id="667" idx="6"/>
              </p:cNvCxnSpPr>
              <p:nvPr/>
            </p:nvCxnSpPr>
            <p:spPr>
              <a:xfrm>
                <a:off x="378721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98" name="Group 597">
                <a:extLst>
                  <a:ext uri="{FF2B5EF4-FFF2-40B4-BE49-F238E27FC236}">
                    <a16:creationId xmlns:a16="http://schemas.microsoft.com/office/drawing/2014/main" id="{567C23F1-2379-E5FF-5250-34BC88F8DD3D}"/>
                  </a:ext>
                </a:extLst>
              </p:cNvPr>
              <p:cNvGrpSpPr/>
              <p:nvPr/>
            </p:nvGrpSpPr>
            <p:grpSpPr>
              <a:xfrm>
                <a:off x="479671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664" name="Oval 663">
                  <a:extLst>
                    <a:ext uri="{FF2B5EF4-FFF2-40B4-BE49-F238E27FC236}">
                      <a16:creationId xmlns:a16="http://schemas.microsoft.com/office/drawing/2014/main" id="{C6EFF6F7-8193-9EBB-760D-5EE705040D84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F701E783-0C47-4E25-B247-B9867BEB83E5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99" name="Straight Arrow Connector 598">
                <a:extLst>
                  <a:ext uri="{FF2B5EF4-FFF2-40B4-BE49-F238E27FC236}">
                    <a16:creationId xmlns:a16="http://schemas.microsoft.com/office/drawing/2014/main" id="{1BA5488B-8794-01D8-1364-9EF71D3476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0" name="Straight Arrow Connector 599">
                <a:extLst>
                  <a:ext uri="{FF2B5EF4-FFF2-40B4-BE49-F238E27FC236}">
                    <a16:creationId xmlns:a16="http://schemas.microsoft.com/office/drawing/2014/main" id="{535F781E-44C2-1CFA-CA26-2462A93BD2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1" name="Straight Arrow Connector 600">
                <a:extLst>
                  <a:ext uri="{FF2B5EF4-FFF2-40B4-BE49-F238E27FC236}">
                    <a16:creationId xmlns:a16="http://schemas.microsoft.com/office/drawing/2014/main" id="{9A0833DD-B882-6997-0516-290CAA923A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2" name="Straight Arrow Connector 601">
                <a:extLst>
                  <a:ext uri="{FF2B5EF4-FFF2-40B4-BE49-F238E27FC236}">
                    <a16:creationId xmlns:a16="http://schemas.microsoft.com/office/drawing/2014/main" id="{34CC9BCE-AF89-14B9-55AE-6AAC0AA61C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3" name="Straight Arrow Connector 602">
                <a:extLst>
                  <a:ext uri="{FF2B5EF4-FFF2-40B4-BE49-F238E27FC236}">
                    <a16:creationId xmlns:a16="http://schemas.microsoft.com/office/drawing/2014/main" id="{2B5A0792-2A68-BA6E-9C50-6A62E777BE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4" name="Straight Arrow Connector 603">
                <a:extLst>
                  <a:ext uri="{FF2B5EF4-FFF2-40B4-BE49-F238E27FC236}">
                    <a16:creationId xmlns:a16="http://schemas.microsoft.com/office/drawing/2014/main" id="{35AADD4B-78B6-200A-0BEA-F3DD89426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5" name="Straight Arrow Connector 604">
                <a:extLst>
                  <a:ext uri="{FF2B5EF4-FFF2-40B4-BE49-F238E27FC236}">
                    <a16:creationId xmlns:a16="http://schemas.microsoft.com/office/drawing/2014/main" id="{E399FD0F-3E62-AB47-BAB0-E8433196FB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6" name="Straight Arrow Connector 605">
                <a:extLst>
                  <a:ext uri="{FF2B5EF4-FFF2-40B4-BE49-F238E27FC236}">
                    <a16:creationId xmlns:a16="http://schemas.microsoft.com/office/drawing/2014/main" id="{C4692348-D46E-5233-89AB-965D4BF16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07" name="Group 606">
                <a:extLst>
                  <a:ext uri="{FF2B5EF4-FFF2-40B4-BE49-F238E27FC236}">
                    <a16:creationId xmlns:a16="http://schemas.microsoft.com/office/drawing/2014/main" id="{8017D7D6-1EAA-D858-2378-2A724DAD23CD}"/>
                  </a:ext>
                </a:extLst>
              </p:cNvPr>
              <p:cNvGrpSpPr/>
              <p:nvPr/>
            </p:nvGrpSpPr>
            <p:grpSpPr>
              <a:xfrm>
                <a:off x="4796714" y="2134160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660" name="Oval 659">
                  <a:extLst>
                    <a:ext uri="{FF2B5EF4-FFF2-40B4-BE49-F238E27FC236}">
                      <a16:creationId xmlns:a16="http://schemas.microsoft.com/office/drawing/2014/main" id="{34433DE9-9208-3EFE-DA91-97E359C63D64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67E7F10B-AC13-9D30-0097-117393984874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2" name="Oval 661">
                  <a:extLst>
                    <a:ext uri="{FF2B5EF4-FFF2-40B4-BE49-F238E27FC236}">
                      <a16:creationId xmlns:a16="http://schemas.microsoft.com/office/drawing/2014/main" id="{3DBE0875-14AB-0C1D-C288-C783003F8DE1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49378196-F1D7-59E6-7E78-A27491C2FF48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08" name="Straight Arrow Connector 607">
                <a:extLst>
                  <a:ext uri="{FF2B5EF4-FFF2-40B4-BE49-F238E27FC236}">
                    <a16:creationId xmlns:a16="http://schemas.microsoft.com/office/drawing/2014/main" id="{A138CE3A-3B8A-DB60-2D1F-222D6B9BDCDE}"/>
                  </a:ext>
                </a:extLst>
              </p:cNvPr>
              <p:cNvCxnSpPr>
                <a:cxnSpLocks/>
                <a:endCxn id="660" idx="2"/>
              </p:cNvCxnSpPr>
              <p:nvPr/>
            </p:nvCxnSpPr>
            <p:spPr>
              <a:xfrm>
                <a:off x="434728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9" name="Straight Arrow Connector 608">
                <a:extLst>
                  <a:ext uri="{FF2B5EF4-FFF2-40B4-BE49-F238E27FC236}">
                    <a16:creationId xmlns:a16="http://schemas.microsoft.com/office/drawing/2014/main" id="{3D51374A-8F8B-F8C1-71B4-3286DDFFB45E}"/>
                  </a:ext>
                </a:extLst>
              </p:cNvPr>
              <p:cNvCxnSpPr>
                <a:cxnSpLocks/>
                <a:endCxn id="660" idx="2"/>
              </p:cNvCxnSpPr>
              <p:nvPr/>
            </p:nvCxnSpPr>
            <p:spPr>
              <a:xfrm flipV="1"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0" name="Straight Arrow Connector 609">
                <a:extLst>
                  <a:ext uri="{FF2B5EF4-FFF2-40B4-BE49-F238E27FC236}">
                    <a16:creationId xmlns:a16="http://schemas.microsoft.com/office/drawing/2014/main" id="{74527EB9-3F11-9098-1C67-873CBF4CEA51}"/>
                  </a:ext>
                </a:extLst>
              </p:cNvPr>
              <p:cNvCxnSpPr>
                <a:cxnSpLocks/>
                <a:endCxn id="660" idx="2"/>
              </p:cNvCxnSpPr>
              <p:nvPr/>
            </p:nvCxnSpPr>
            <p:spPr>
              <a:xfrm flipV="1">
                <a:off x="434728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1" name="Straight Arrow Connector 610">
                <a:extLst>
                  <a:ext uri="{FF2B5EF4-FFF2-40B4-BE49-F238E27FC236}">
                    <a16:creationId xmlns:a16="http://schemas.microsoft.com/office/drawing/2014/main" id="{E5366A31-4D75-48D4-9095-B61B14C4C924}"/>
                  </a:ext>
                </a:extLst>
              </p:cNvPr>
              <p:cNvCxnSpPr>
                <a:cxnSpLocks/>
                <a:endCxn id="660" idx="2"/>
              </p:cNvCxnSpPr>
              <p:nvPr/>
            </p:nvCxnSpPr>
            <p:spPr>
              <a:xfrm flipV="1">
                <a:off x="434728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2" name="Straight Arrow Connector 611">
                <a:extLst>
                  <a:ext uri="{FF2B5EF4-FFF2-40B4-BE49-F238E27FC236}">
                    <a16:creationId xmlns:a16="http://schemas.microsoft.com/office/drawing/2014/main" id="{85296621-99EF-D298-62A3-414A33E698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3" name="Straight Arrow Connector 612">
                <a:extLst>
                  <a:ext uri="{FF2B5EF4-FFF2-40B4-BE49-F238E27FC236}">
                    <a16:creationId xmlns:a16="http://schemas.microsoft.com/office/drawing/2014/main" id="{48E1A4E7-561E-5B42-58F0-7F4FB57E1C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4" name="Straight Arrow Connector 613">
                <a:extLst>
                  <a:ext uri="{FF2B5EF4-FFF2-40B4-BE49-F238E27FC236}">
                    <a16:creationId xmlns:a16="http://schemas.microsoft.com/office/drawing/2014/main" id="{B5BA6B0F-EA9F-5EF0-ED25-8830C459E7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5" name="Straight Arrow Connector 614">
                <a:extLst>
                  <a:ext uri="{FF2B5EF4-FFF2-40B4-BE49-F238E27FC236}">
                    <a16:creationId xmlns:a16="http://schemas.microsoft.com/office/drawing/2014/main" id="{01A19CD3-D434-12FD-F407-3154F12B2E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6" name="Straight Arrow Connector 615">
                <a:extLst>
                  <a:ext uri="{FF2B5EF4-FFF2-40B4-BE49-F238E27FC236}">
                    <a16:creationId xmlns:a16="http://schemas.microsoft.com/office/drawing/2014/main" id="{782F2F84-C816-0F0C-D303-24A0923B52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7" name="Straight Arrow Connector 616">
                <a:extLst>
                  <a:ext uri="{FF2B5EF4-FFF2-40B4-BE49-F238E27FC236}">
                    <a16:creationId xmlns:a16="http://schemas.microsoft.com/office/drawing/2014/main" id="{A063F773-B9C3-A88F-D740-F4A6EC2E3E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8" name="Straight Arrow Connector 617">
                <a:extLst>
                  <a:ext uri="{FF2B5EF4-FFF2-40B4-BE49-F238E27FC236}">
                    <a16:creationId xmlns:a16="http://schemas.microsoft.com/office/drawing/2014/main" id="{A7C3998A-1FAE-8947-9891-AB2443D8AC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9" name="Straight Arrow Connector 618">
                <a:extLst>
                  <a:ext uri="{FF2B5EF4-FFF2-40B4-BE49-F238E27FC236}">
                    <a16:creationId xmlns:a16="http://schemas.microsoft.com/office/drawing/2014/main" id="{70747D8B-AEFB-1151-9690-D8588EFAFB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0" name="Straight Arrow Connector 619">
                <a:extLst>
                  <a:ext uri="{FF2B5EF4-FFF2-40B4-BE49-F238E27FC236}">
                    <a16:creationId xmlns:a16="http://schemas.microsoft.com/office/drawing/2014/main" id="{FE7825F7-6652-E3ED-9DC0-9F1AC3AB52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1" name="Straight Arrow Connector 620">
                <a:extLst>
                  <a:ext uri="{FF2B5EF4-FFF2-40B4-BE49-F238E27FC236}">
                    <a16:creationId xmlns:a16="http://schemas.microsoft.com/office/drawing/2014/main" id="{C03B2E47-EB10-4697-4E29-D2BBB8384E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2" name="Straight Arrow Connector 621">
                <a:extLst>
                  <a:ext uri="{FF2B5EF4-FFF2-40B4-BE49-F238E27FC236}">
                    <a16:creationId xmlns:a16="http://schemas.microsoft.com/office/drawing/2014/main" id="{F2FC58BA-8C61-4D8C-58A9-A0FBB40F8D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3" name="Straight Arrow Connector 622">
                <a:extLst>
                  <a:ext uri="{FF2B5EF4-FFF2-40B4-BE49-F238E27FC236}">
                    <a16:creationId xmlns:a16="http://schemas.microsoft.com/office/drawing/2014/main" id="{53ACAB1D-468D-C41F-D681-2134139E9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24" name="Group 623">
                <a:extLst>
                  <a:ext uri="{FF2B5EF4-FFF2-40B4-BE49-F238E27FC236}">
                    <a16:creationId xmlns:a16="http://schemas.microsoft.com/office/drawing/2014/main" id="{9A942F16-1BC7-B5B7-382E-9DE763A2BCC8}"/>
                  </a:ext>
                </a:extLst>
              </p:cNvPr>
              <p:cNvGrpSpPr/>
              <p:nvPr/>
            </p:nvGrpSpPr>
            <p:grpSpPr>
              <a:xfrm>
                <a:off x="535678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2BE448E4-4837-D60E-0589-F854C91D1D2F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6E96BA37-2A25-8375-5DDA-CB2F6716DE6C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625" name="Straight Arrow Connector 624">
                <a:extLst>
                  <a:ext uri="{FF2B5EF4-FFF2-40B4-BE49-F238E27FC236}">
                    <a16:creationId xmlns:a16="http://schemas.microsoft.com/office/drawing/2014/main" id="{4B640345-A476-1FC3-4289-190AF6F209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6" name="Straight Arrow Connector 625">
                <a:extLst>
                  <a:ext uri="{FF2B5EF4-FFF2-40B4-BE49-F238E27FC236}">
                    <a16:creationId xmlns:a16="http://schemas.microsoft.com/office/drawing/2014/main" id="{651E2ACF-240A-254C-87AA-0DD8C989AD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7" name="Straight Arrow Connector 626">
                <a:extLst>
                  <a:ext uri="{FF2B5EF4-FFF2-40B4-BE49-F238E27FC236}">
                    <a16:creationId xmlns:a16="http://schemas.microsoft.com/office/drawing/2014/main" id="{F926DF4D-7EB3-C4E8-B8F9-EB0D4F9403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8" name="Straight Arrow Connector 627">
                <a:extLst>
                  <a:ext uri="{FF2B5EF4-FFF2-40B4-BE49-F238E27FC236}">
                    <a16:creationId xmlns:a16="http://schemas.microsoft.com/office/drawing/2014/main" id="{E02AA181-DCC9-6665-D0F0-938193A9BF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9" name="Straight Arrow Connector 628">
                <a:extLst>
                  <a:ext uri="{FF2B5EF4-FFF2-40B4-BE49-F238E27FC236}">
                    <a16:creationId xmlns:a16="http://schemas.microsoft.com/office/drawing/2014/main" id="{F795E359-5C88-D246-A47D-43C795D06C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0" name="Straight Arrow Connector 629">
                <a:extLst>
                  <a:ext uri="{FF2B5EF4-FFF2-40B4-BE49-F238E27FC236}">
                    <a16:creationId xmlns:a16="http://schemas.microsoft.com/office/drawing/2014/main" id="{A039D339-1703-66D9-032D-8559780F40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1" name="Straight Arrow Connector 630">
                <a:extLst>
                  <a:ext uri="{FF2B5EF4-FFF2-40B4-BE49-F238E27FC236}">
                    <a16:creationId xmlns:a16="http://schemas.microsoft.com/office/drawing/2014/main" id="{1DB526D5-3A15-E775-FD0C-86A305C13A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2" name="Straight Arrow Connector 631">
                <a:extLst>
                  <a:ext uri="{FF2B5EF4-FFF2-40B4-BE49-F238E27FC236}">
                    <a16:creationId xmlns:a16="http://schemas.microsoft.com/office/drawing/2014/main" id="{1519ADE8-A070-EFD5-06F3-249F1B992B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1813E6DE-0B62-D1FB-F755-6393747F3D34}"/>
                  </a:ext>
                </a:extLst>
              </p:cNvPr>
              <p:cNvSpPr/>
              <p:nvPr/>
            </p:nvSpPr>
            <p:spPr>
              <a:xfrm>
                <a:off x="4236644" y="1917187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4" name="Straight Arrow Connector 633">
                <a:extLst>
                  <a:ext uri="{FF2B5EF4-FFF2-40B4-BE49-F238E27FC236}">
                    <a16:creationId xmlns:a16="http://schemas.microsoft.com/office/drawing/2014/main" id="{F71E4396-9322-B3C8-B3CF-009BC5D8AA7D}"/>
                  </a:ext>
                </a:extLst>
              </p:cNvPr>
              <p:cNvCxnSpPr>
                <a:cxnSpLocks/>
                <a:stCxn id="666" idx="6"/>
                <a:endCxn id="633" idx="2"/>
              </p:cNvCxnSpPr>
              <p:nvPr/>
            </p:nvCxnSpPr>
            <p:spPr>
              <a:xfrm>
                <a:off x="3787216" y="1739901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5" name="Straight Arrow Connector 634">
                <a:extLst>
                  <a:ext uri="{FF2B5EF4-FFF2-40B4-BE49-F238E27FC236}">
                    <a16:creationId xmlns:a16="http://schemas.microsoft.com/office/drawing/2014/main" id="{5BC9082D-0638-6B28-3A17-4E4BFE95BF33}"/>
                  </a:ext>
                </a:extLst>
              </p:cNvPr>
              <p:cNvCxnSpPr>
                <a:cxnSpLocks/>
                <a:stCxn id="667" idx="6"/>
                <a:endCxn id="633" idx="2"/>
              </p:cNvCxnSpPr>
              <p:nvPr/>
            </p:nvCxnSpPr>
            <p:spPr>
              <a:xfrm>
                <a:off x="3787216" y="1964691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6" name="Straight Arrow Connector 635">
                <a:extLst>
                  <a:ext uri="{FF2B5EF4-FFF2-40B4-BE49-F238E27FC236}">
                    <a16:creationId xmlns:a16="http://schemas.microsoft.com/office/drawing/2014/main" id="{D318A2C9-8556-9BE4-4623-B2FF58E908BA}"/>
                  </a:ext>
                </a:extLst>
              </p:cNvPr>
              <p:cNvCxnSpPr>
                <a:cxnSpLocks/>
                <a:stCxn id="668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7" name="Straight Arrow Connector 636">
                <a:extLst>
                  <a:ext uri="{FF2B5EF4-FFF2-40B4-BE49-F238E27FC236}">
                    <a16:creationId xmlns:a16="http://schemas.microsoft.com/office/drawing/2014/main" id="{CA3F9224-316C-8B3C-635C-CDED240DFBDB}"/>
                  </a:ext>
                </a:extLst>
              </p:cNvPr>
              <p:cNvCxnSpPr>
                <a:cxnSpLocks/>
                <a:stCxn id="669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8" name="Straight Arrow Connector 637">
                <a:extLst>
                  <a:ext uri="{FF2B5EF4-FFF2-40B4-BE49-F238E27FC236}">
                    <a16:creationId xmlns:a16="http://schemas.microsoft.com/office/drawing/2014/main" id="{8919E960-9A34-AFE6-E12A-22A20302549D}"/>
                  </a:ext>
                </a:extLst>
              </p:cNvPr>
              <p:cNvCxnSpPr>
                <a:cxnSpLocks/>
                <a:stCxn id="670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9" name="Straight Arrow Connector 638">
                <a:extLst>
                  <a:ext uri="{FF2B5EF4-FFF2-40B4-BE49-F238E27FC236}">
                    <a16:creationId xmlns:a16="http://schemas.microsoft.com/office/drawing/2014/main" id="{0F930265-11A0-2FAF-0C09-7B1808293EF6}"/>
                  </a:ext>
                </a:extLst>
              </p:cNvPr>
              <p:cNvCxnSpPr>
                <a:cxnSpLocks/>
                <a:stCxn id="671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0" name="Straight Arrow Connector 639">
                <a:extLst>
                  <a:ext uri="{FF2B5EF4-FFF2-40B4-BE49-F238E27FC236}">
                    <a16:creationId xmlns:a16="http://schemas.microsoft.com/office/drawing/2014/main" id="{737AC5DC-E3E9-96BE-88A8-5D0A7EB5D704}"/>
                  </a:ext>
                </a:extLst>
              </p:cNvPr>
              <p:cNvCxnSpPr>
                <a:cxnSpLocks/>
                <a:stCxn id="672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111613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1" name="Straight Arrow Connector 640">
                <a:extLst>
                  <a:ext uri="{FF2B5EF4-FFF2-40B4-BE49-F238E27FC236}">
                    <a16:creationId xmlns:a16="http://schemas.microsoft.com/office/drawing/2014/main" id="{078998F5-E9C5-110F-4664-CD43B61B165F}"/>
                  </a:ext>
                </a:extLst>
              </p:cNvPr>
              <p:cNvCxnSpPr>
                <a:cxnSpLocks/>
                <a:stCxn id="673" idx="6"/>
                <a:endCxn id="633" idx="2"/>
              </p:cNvCxnSpPr>
              <p:nvPr/>
            </p:nvCxnSpPr>
            <p:spPr>
              <a:xfrm flipV="1">
                <a:off x="3787216" y="1972508"/>
                <a:ext cx="449428" cy="134092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61E4B294-2436-1D4A-B84F-EBCAF809EC2E}"/>
                  </a:ext>
                </a:extLst>
              </p:cNvPr>
              <p:cNvSpPr/>
              <p:nvPr/>
            </p:nvSpPr>
            <p:spPr>
              <a:xfrm>
                <a:off x="4236644" y="30333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43" name="Straight Arrow Connector 642">
                <a:extLst>
                  <a:ext uri="{FF2B5EF4-FFF2-40B4-BE49-F238E27FC236}">
                    <a16:creationId xmlns:a16="http://schemas.microsoft.com/office/drawing/2014/main" id="{F4AEBDC5-013E-5D41-50D6-B542897359EE}"/>
                  </a:ext>
                </a:extLst>
              </p:cNvPr>
              <p:cNvCxnSpPr>
                <a:cxnSpLocks/>
                <a:stCxn id="666" idx="6"/>
                <a:endCxn id="642" idx="2"/>
              </p:cNvCxnSpPr>
              <p:nvPr/>
            </p:nvCxnSpPr>
            <p:spPr>
              <a:xfrm>
                <a:off x="3787216" y="1739901"/>
                <a:ext cx="449428" cy="134874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4" name="Straight Arrow Connector 643">
                <a:extLst>
                  <a:ext uri="{FF2B5EF4-FFF2-40B4-BE49-F238E27FC236}">
                    <a16:creationId xmlns:a16="http://schemas.microsoft.com/office/drawing/2014/main" id="{C1526F9B-A1BD-B8F8-DC52-4532BC81E0DC}"/>
                  </a:ext>
                </a:extLst>
              </p:cNvPr>
              <p:cNvCxnSpPr>
                <a:cxnSpLocks/>
                <a:stCxn id="667" idx="6"/>
                <a:endCxn id="642" idx="2"/>
              </p:cNvCxnSpPr>
              <p:nvPr/>
            </p:nvCxnSpPr>
            <p:spPr>
              <a:xfrm>
                <a:off x="3787216" y="196469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5" name="Straight Arrow Connector 644">
                <a:extLst>
                  <a:ext uri="{FF2B5EF4-FFF2-40B4-BE49-F238E27FC236}">
                    <a16:creationId xmlns:a16="http://schemas.microsoft.com/office/drawing/2014/main" id="{DB40B875-0126-0269-EB28-BAD69ABF7788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6" name="Straight Arrow Connector 645">
                <a:extLst>
                  <a:ext uri="{FF2B5EF4-FFF2-40B4-BE49-F238E27FC236}">
                    <a16:creationId xmlns:a16="http://schemas.microsoft.com/office/drawing/2014/main" id="{8AA7CB54-A294-98C8-5782-BB42668FFDFA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7" name="Straight Arrow Connector 646">
                <a:extLst>
                  <a:ext uri="{FF2B5EF4-FFF2-40B4-BE49-F238E27FC236}">
                    <a16:creationId xmlns:a16="http://schemas.microsoft.com/office/drawing/2014/main" id="{B3B19890-E2A1-9500-87D2-E563FAC2F33C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>
                <a:off x="3787216" y="263906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8" name="Straight Arrow Connector 647">
                <a:extLst>
                  <a:ext uri="{FF2B5EF4-FFF2-40B4-BE49-F238E27FC236}">
                    <a16:creationId xmlns:a16="http://schemas.microsoft.com/office/drawing/2014/main" id="{92595364-ECA5-A12B-58D9-2013345DAB96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>
                <a:off x="3787216" y="286385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9" name="Straight Arrow Connector 648">
                <a:extLst>
                  <a:ext uri="{FF2B5EF4-FFF2-40B4-BE49-F238E27FC236}">
                    <a16:creationId xmlns:a16="http://schemas.microsoft.com/office/drawing/2014/main" id="{B63ECC74-AE3E-8C2D-22AA-14C8EE641A16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>
                <a:off x="3787216" y="308864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0" name="Straight Arrow Connector 649">
                <a:extLst>
                  <a:ext uri="{FF2B5EF4-FFF2-40B4-BE49-F238E27FC236}">
                    <a16:creationId xmlns:a16="http://schemas.microsoft.com/office/drawing/2014/main" id="{C1AC55C1-0DAF-4504-DEE3-6DABBEBEE3A1}"/>
                  </a:ext>
                </a:extLst>
              </p:cNvPr>
              <p:cNvCxnSpPr>
                <a:cxnSpLocks/>
                <a:endCxn id="642" idx="2"/>
              </p:cNvCxnSpPr>
              <p:nvPr/>
            </p:nvCxnSpPr>
            <p:spPr>
              <a:xfrm flipV="1">
                <a:off x="3787216" y="308864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1" name="Straight Arrow Connector 650">
                <a:extLst>
                  <a:ext uri="{FF2B5EF4-FFF2-40B4-BE49-F238E27FC236}">
                    <a16:creationId xmlns:a16="http://schemas.microsoft.com/office/drawing/2014/main" id="{66A222EB-9925-2486-8D54-D9F1ED82A5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2" name="Straight Arrow Connector 651">
                <a:extLst>
                  <a:ext uri="{FF2B5EF4-FFF2-40B4-BE49-F238E27FC236}">
                    <a16:creationId xmlns:a16="http://schemas.microsoft.com/office/drawing/2014/main" id="{99CD0AC3-2EB3-AB14-D314-133F7230279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3" name="Straight Arrow Connector 652">
                <a:extLst>
                  <a:ext uri="{FF2B5EF4-FFF2-40B4-BE49-F238E27FC236}">
                    <a16:creationId xmlns:a16="http://schemas.microsoft.com/office/drawing/2014/main" id="{CC91A9D8-9D80-294D-8252-157F31DB88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4" name="Straight Arrow Connector 653">
                <a:extLst>
                  <a:ext uri="{FF2B5EF4-FFF2-40B4-BE49-F238E27FC236}">
                    <a16:creationId xmlns:a16="http://schemas.microsoft.com/office/drawing/2014/main" id="{81C79C2F-C703-2460-FFED-509A97E8F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5" name="Straight Arrow Connector 654">
                <a:extLst>
                  <a:ext uri="{FF2B5EF4-FFF2-40B4-BE49-F238E27FC236}">
                    <a16:creationId xmlns:a16="http://schemas.microsoft.com/office/drawing/2014/main" id="{083F1F96-3F6F-F793-EDFD-74D253AAC6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6" name="Straight Arrow Connector 655">
                <a:extLst>
                  <a:ext uri="{FF2B5EF4-FFF2-40B4-BE49-F238E27FC236}">
                    <a16:creationId xmlns:a16="http://schemas.microsoft.com/office/drawing/2014/main" id="{B81D931C-732D-2BCB-5B31-86FE63282F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7" name="Straight Arrow Connector 656">
                <a:extLst>
                  <a:ext uri="{FF2B5EF4-FFF2-40B4-BE49-F238E27FC236}">
                    <a16:creationId xmlns:a16="http://schemas.microsoft.com/office/drawing/2014/main" id="{2199D7D9-24DF-2A87-0584-A3CA8252CAC8}"/>
                  </a:ext>
                </a:extLst>
              </p:cNvPr>
              <p:cNvCxnSpPr>
                <a:cxnSpLocks/>
                <a:endCxn id="660" idx="2"/>
              </p:cNvCxnSpPr>
              <p:nvPr/>
            </p:nvCxnSpPr>
            <p:spPr>
              <a:xfrm>
                <a:off x="434728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74" name="TextBox 673">
              <a:extLst>
                <a:ext uri="{FF2B5EF4-FFF2-40B4-BE49-F238E27FC236}">
                  <a16:creationId xmlns:a16="http://schemas.microsoft.com/office/drawing/2014/main" id="{25F510DC-F505-1103-5DCC-FB74BC66D9B9}"/>
                </a:ext>
              </a:extLst>
            </p:cNvPr>
            <p:cNvSpPr txBox="1"/>
            <p:nvPr/>
          </p:nvSpPr>
          <p:spPr>
            <a:xfrm>
              <a:off x="8221260" y="2426686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FC-5</a:t>
              </a:r>
            </a:p>
          </p:txBody>
        </p:sp>
        <p:sp>
          <p:nvSpPr>
            <p:cNvPr id="675" name="TextBox 674">
              <a:extLst>
                <a:ext uri="{FF2B5EF4-FFF2-40B4-BE49-F238E27FC236}">
                  <a16:creationId xmlns:a16="http://schemas.microsoft.com/office/drawing/2014/main" id="{80543F74-A39C-0099-2455-9D76DCCC0B9F}"/>
                </a:ext>
              </a:extLst>
            </p:cNvPr>
            <p:cNvSpPr txBox="1"/>
            <p:nvPr/>
          </p:nvSpPr>
          <p:spPr>
            <a:xfrm>
              <a:off x="8882817" y="3259882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" name="TextBox 675">
                  <a:extLst>
                    <a:ext uri="{FF2B5EF4-FFF2-40B4-BE49-F238E27FC236}">
                      <a16:creationId xmlns:a16="http://schemas.microsoft.com/office/drawing/2014/main" id="{D5D80DDB-CB05-1CA2-D824-2B56EB24B123}"/>
                    </a:ext>
                  </a:extLst>
                </p:cNvPr>
                <p:cNvSpPr txBox="1"/>
                <p:nvPr/>
              </p:nvSpPr>
              <p:spPr>
                <a:xfrm>
                  <a:off x="6032698" y="3513104"/>
                  <a:ext cx="100980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16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 xmlns="">
            <p:sp>
              <p:nvSpPr>
                <p:cNvPr id="676" name="TextBox 675">
                  <a:extLst>
                    <a:ext uri="{FF2B5EF4-FFF2-40B4-BE49-F238E27FC236}">
                      <a16:creationId xmlns:a16="http://schemas.microsoft.com/office/drawing/2014/main" id="{D5D80DDB-CB05-1CA2-D824-2B56EB24B1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2698" y="3513104"/>
                  <a:ext cx="1009801" cy="276999"/>
                </a:xfrm>
                <a:prstGeom prst="rect">
                  <a:avLst/>
                </a:prstGeom>
                <a:blipFill>
                  <a:blip r:embed="rId22"/>
                  <a:stretch>
                    <a:fillRect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7" name="TextBox 676">
              <a:extLst>
                <a:ext uri="{FF2B5EF4-FFF2-40B4-BE49-F238E27FC236}">
                  <a16:creationId xmlns:a16="http://schemas.microsoft.com/office/drawing/2014/main" id="{09A18DF6-7226-BA5C-A910-50F259C18506}"/>
                </a:ext>
              </a:extLst>
            </p:cNvPr>
            <p:cNvSpPr txBox="1"/>
            <p:nvPr/>
          </p:nvSpPr>
          <p:spPr>
            <a:xfrm>
              <a:off x="3333594" y="1541352"/>
              <a:ext cx="17582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600" dirty="0"/>
                <a:t>Analog Beamformer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8" name="TextBox 677">
                  <a:extLst>
                    <a:ext uri="{FF2B5EF4-FFF2-40B4-BE49-F238E27FC236}">
                      <a16:creationId xmlns:a16="http://schemas.microsoft.com/office/drawing/2014/main" id="{33F82E2F-CB30-DA7B-B254-FD18D5E130E8}"/>
                    </a:ext>
                  </a:extLst>
                </p:cNvPr>
                <p:cNvSpPr txBox="1"/>
                <p:nvPr/>
              </p:nvSpPr>
              <p:spPr>
                <a:xfrm>
                  <a:off x="4779023" y="2625617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8" name="TextBox 677">
                  <a:extLst>
                    <a:ext uri="{FF2B5EF4-FFF2-40B4-BE49-F238E27FC236}">
                      <a16:creationId xmlns:a16="http://schemas.microsoft.com/office/drawing/2014/main" id="{33F82E2F-CB30-DA7B-B254-FD18D5E13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9023" y="2625617"/>
                  <a:ext cx="299589" cy="184666"/>
                </a:xfrm>
                <a:prstGeom prst="rect">
                  <a:avLst/>
                </a:prstGeom>
                <a:blipFill>
                  <a:blip r:embed="rId23"/>
                  <a:stretch>
                    <a:fillRect l="-20000" t="-6667" r="-62000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9" name="TextBox 678">
                  <a:extLst>
                    <a:ext uri="{FF2B5EF4-FFF2-40B4-BE49-F238E27FC236}">
                      <a16:creationId xmlns:a16="http://schemas.microsoft.com/office/drawing/2014/main" id="{D6A5811B-CE9A-4550-A8CD-990BB7F0C96F}"/>
                    </a:ext>
                  </a:extLst>
                </p:cNvPr>
                <p:cNvSpPr txBox="1"/>
                <p:nvPr/>
              </p:nvSpPr>
              <p:spPr>
                <a:xfrm>
                  <a:off x="4773495" y="3302248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79" name="TextBox 678">
                  <a:extLst>
                    <a:ext uri="{FF2B5EF4-FFF2-40B4-BE49-F238E27FC236}">
                      <a16:creationId xmlns:a16="http://schemas.microsoft.com/office/drawing/2014/main" id="{D6A5811B-CE9A-4550-A8CD-990BB7F0C9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3495" y="3302248"/>
                  <a:ext cx="299589" cy="184666"/>
                </a:xfrm>
                <a:prstGeom prst="rect">
                  <a:avLst/>
                </a:prstGeom>
                <a:blipFill>
                  <a:blip r:embed="rId24"/>
                  <a:stretch>
                    <a:fillRect l="-20408" t="-6667" r="-59184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0" name="Left Brace 679">
              <a:extLst>
                <a:ext uri="{FF2B5EF4-FFF2-40B4-BE49-F238E27FC236}">
                  <a16:creationId xmlns:a16="http://schemas.microsoft.com/office/drawing/2014/main" id="{1CF7037D-911F-FB82-78FC-6419622A6151}"/>
                </a:ext>
              </a:extLst>
            </p:cNvPr>
            <p:cNvSpPr/>
            <p:nvPr/>
          </p:nvSpPr>
          <p:spPr>
            <a:xfrm flipH="1">
              <a:off x="4604363" y="2649097"/>
              <a:ext cx="133635" cy="393362"/>
            </a:xfrm>
            <a:prstGeom prst="leftBrace">
              <a:avLst>
                <a:gd name="adj1" fmla="val 20416"/>
                <a:gd name="adj2" fmla="val 24171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1" name="Left Brace 680">
              <a:extLst>
                <a:ext uri="{FF2B5EF4-FFF2-40B4-BE49-F238E27FC236}">
                  <a16:creationId xmlns:a16="http://schemas.microsoft.com/office/drawing/2014/main" id="{C4B9931F-8E1D-0BAC-02F5-77E0A16860E7}"/>
                </a:ext>
              </a:extLst>
            </p:cNvPr>
            <p:cNvSpPr/>
            <p:nvPr/>
          </p:nvSpPr>
          <p:spPr>
            <a:xfrm flipH="1">
              <a:off x="4604363" y="3094716"/>
              <a:ext cx="133635" cy="393362"/>
            </a:xfrm>
            <a:prstGeom prst="leftBrace">
              <a:avLst>
                <a:gd name="adj1" fmla="val 20416"/>
                <a:gd name="adj2" fmla="val 7324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2" name="Left Brace 681">
              <a:extLst>
                <a:ext uri="{FF2B5EF4-FFF2-40B4-BE49-F238E27FC236}">
                  <a16:creationId xmlns:a16="http://schemas.microsoft.com/office/drawing/2014/main" id="{D62105AD-612E-36E9-CF9E-6D93DEE23B56}"/>
                </a:ext>
              </a:extLst>
            </p:cNvPr>
            <p:cNvSpPr/>
            <p:nvPr/>
          </p:nvSpPr>
          <p:spPr>
            <a:xfrm>
              <a:off x="3709527" y="3100510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683" name="Straight Arrow Connector 682">
              <a:extLst>
                <a:ext uri="{FF2B5EF4-FFF2-40B4-BE49-F238E27FC236}">
                  <a16:creationId xmlns:a16="http://schemas.microsoft.com/office/drawing/2014/main" id="{E91F91BF-977F-B5F2-8CA1-F5D1AF7780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3937" y="3603202"/>
              <a:ext cx="88179" cy="852653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dash"/>
              <a:headEnd w="lg" len="lg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4" name="Rectangle: Rounded Corners 683">
              <a:extLst>
                <a:ext uri="{FF2B5EF4-FFF2-40B4-BE49-F238E27FC236}">
                  <a16:creationId xmlns:a16="http://schemas.microsoft.com/office/drawing/2014/main" id="{7E83A01C-8DDC-DBFD-D984-4501E7F5F5E7}"/>
                </a:ext>
              </a:extLst>
            </p:cNvPr>
            <p:cNvSpPr/>
            <p:nvPr/>
          </p:nvSpPr>
          <p:spPr>
            <a:xfrm>
              <a:off x="3429941" y="4346693"/>
              <a:ext cx="1556943" cy="614628"/>
            </a:xfrm>
            <a:prstGeom prst="roundRect">
              <a:avLst>
                <a:gd name="adj" fmla="val 13633"/>
              </a:avLst>
            </a:prstGeom>
            <a:solidFill>
              <a:srgbClr val="DCEAF7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685" name="TextBox 684">
              <a:extLst>
                <a:ext uri="{FF2B5EF4-FFF2-40B4-BE49-F238E27FC236}">
                  <a16:creationId xmlns:a16="http://schemas.microsoft.com/office/drawing/2014/main" id="{4FFE2A81-5A3D-644E-45ED-71512A2D4BC5}"/>
                </a:ext>
              </a:extLst>
            </p:cNvPr>
            <p:cNvSpPr txBox="1"/>
            <p:nvPr/>
          </p:nvSpPr>
          <p:spPr>
            <a:xfrm>
              <a:off x="3497194" y="4410209"/>
              <a:ext cx="142243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 constraints as (</a:t>
              </a:r>
              <a:r>
                <a:rPr 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686" name="Rectangle: Rounded Corners 685">
              <a:extLst>
                <a:ext uri="{FF2B5EF4-FFF2-40B4-BE49-F238E27FC236}">
                  <a16:creationId xmlns:a16="http://schemas.microsoft.com/office/drawing/2014/main" id="{F664F43C-7A41-439C-587E-7479348731F8}"/>
                </a:ext>
              </a:extLst>
            </p:cNvPr>
            <p:cNvSpPr/>
            <p:nvPr/>
          </p:nvSpPr>
          <p:spPr>
            <a:xfrm>
              <a:off x="6291967" y="4250877"/>
              <a:ext cx="1929293" cy="761778"/>
            </a:xfrm>
            <a:prstGeom prst="roundRect">
              <a:avLst>
                <a:gd name="adj" fmla="val 1199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687" name="Group 686">
              <a:extLst>
                <a:ext uri="{FF2B5EF4-FFF2-40B4-BE49-F238E27FC236}">
                  <a16:creationId xmlns:a16="http://schemas.microsoft.com/office/drawing/2014/main" id="{F6FF6DB4-4FB4-FB3F-CE39-AABEAF18678B}"/>
                </a:ext>
              </a:extLst>
            </p:cNvPr>
            <p:cNvGrpSpPr/>
            <p:nvPr/>
          </p:nvGrpSpPr>
          <p:grpSpPr>
            <a:xfrm>
              <a:off x="6429529" y="4354801"/>
              <a:ext cx="2232466" cy="546405"/>
              <a:chOff x="4659971" y="3560068"/>
              <a:chExt cx="2232466" cy="546405"/>
            </a:xfrm>
          </p:grpSpPr>
          <p:sp>
            <p:nvSpPr>
              <p:cNvPr id="688" name="Cube 687">
                <a:extLst>
                  <a:ext uri="{FF2B5EF4-FFF2-40B4-BE49-F238E27FC236}">
                    <a16:creationId xmlns:a16="http://schemas.microsoft.com/office/drawing/2014/main" id="{7406DB75-C819-3DD5-F4FD-CE7DF918E102}"/>
                  </a:ext>
                </a:extLst>
              </p:cNvPr>
              <p:cNvSpPr/>
              <p:nvPr/>
            </p:nvSpPr>
            <p:spPr>
              <a:xfrm>
                <a:off x="4659971" y="3568852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9" name="TextBox 688">
                <a:extLst>
                  <a:ext uri="{FF2B5EF4-FFF2-40B4-BE49-F238E27FC236}">
                    <a16:creationId xmlns:a16="http://schemas.microsoft.com/office/drawing/2014/main" id="{ECBC14E7-BA48-8706-CD91-819380CD6EDA}"/>
                  </a:ext>
                </a:extLst>
              </p:cNvPr>
              <p:cNvSpPr txBox="1"/>
              <p:nvPr/>
            </p:nvSpPr>
            <p:spPr>
              <a:xfrm>
                <a:off x="4962156" y="3560068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690" name="TextBox 689">
                <a:extLst>
                  <a:ext uri="{FF2B5EF4-FFF2-40B4-BE49-F238E27FC236}">
                    <a16:creationId xmlns:a16="http://schemas.microsoft.com/office/drawing/2014/main" id="{DFD6C89A-6895-D9AE-2451-91A7D2B87138}"/>
                  </a:ext>
                </a:extLst>
              </p:cNvPr>
              <p:cNvSpPr txBox="1"/>
              <p:nvPr/>
            </p:nvSpPr>
            <p:spPr>
              <a:xfrm>
                <a:off x="4962156" y="3816654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 Norm +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91" name="Cube 690">
                <a:extLst>
                  <a:ext uri="{FF2B5EF4-FFF2-40B4-BE49-F238E27FC236}">
                    <a16:creationId xmlns:a16="http://schemas.microsoft.com/office/drawing/2014/main" id="{68213CBE-6D2C-4337-4279-DD6B77365DC7}"/>
                  </a:ext>
                </a:extLst>
              </p:cNvPr>
              <p:cNvSpPr/>
              <p:nvPr/>
            </p:nvSpPr>
            <p:spPr>
              <a:xfrm>
                <a:off x="4659971" y="3875858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rgbClr val="F6A0A0"/>
              </a:solidFill>
              <a:ln>
                <a:solidFill>
                  <a:schemeClr val="accent2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8808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4"/>
            <a:ext cx="9673812" cy="4029073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MAXIMUM LIKELIHOOD EXAMPLES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892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86F0BD-E704-CCF8-33C2-C00CE6B25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750" y="3429000"/>
            <a:ext cx="4147250" cy="31993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238978-EBE5-ECC7-9F46-E220DCC56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5" y="0"/>
            <a:ext cx="4193567" cy="31993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D3A2E8-23EB-68D6-9401-A513C56E7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612" y="0"/>
            <a:ext cx="4170132" cy="3199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BA01F8-9274-DDE9-6373-EE5E812A79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1505" y="0"/>
            <a:ext cx="4150806" cy="319930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B7465A2-4933-85A4-4561-1CFAAADCCDB1}"/>
              </a:ext>
            </a:extLst>
          </p:cNvPr>
          <p:cNvSpPr txBox="1">
            <a:spLocks/>
          </p:cNvSpPr>
          <p:nvPr/>
        </p:nvSpPr>
        <p:spPr>
          <a:xfrm>
            <a:off x="388620" y="3505200"/>
            <a:ext cx="4511006" cy="2065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Grid </a:t>
            </a:r>
          </a:p>
          <a:p>
            <a:pPr algn="l"/>
            <a:r>
              <a:rPr lang="en-US" sz="2800" dirty="0"/>
              <a:t>(</a:t>
            </a:r>
            <a:r>
              <a:rPr lang="en-US" sz="2800" dirty="0" err="1"/>
              <a:t>angle,range</a:t>
            </a:r>
            <a:r>
              <a:rPr lang="en-US" sz="2800" dirty="0"/>
              <a:t>)= </a:t>
            </a:r>
            <a:r>
              <a:rPr lang="en-US" sz="2800" b="1" dirty="0"/>
              <a:t>(180,40)</a:t>
            </a:r>
          </a:p>
        </p:txBody>
      </p:sp>
    </p:spTree>
    <p:extLst>
      <p:ext uri="{BB962C8B-B14F-4D97-AF65-F5344CB8AC3E}">
        <p14:creationId xmlns:p14="http://schemas.microsoft.com/office/powerpoint/2010/main" val="27656037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5531-8DA9-CF8B-D6F0-E0F610B7D8E2}"/>
              </a:ext>
            </a:extLst>
          </p:cNvPr>
          <p:cNvSpPr txBox="1">
            <a:spLocks/>
          </p:cNvSpPr>
          <p:nvPr/>
        </p:nvSpPr>
        <p:spPr>
          <a:xfrm>
            <a:off x="388620" y="3505200"/>
            <a:ext cx="4511006" cy="2065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Grid </a:t>
            </a:r>
          </a:p>
          <a:p>
            <a:pPr algn="l"/>
            <a:r>
              <a:rPr lang="en-US" sz="2800" dirty="0"/>
              <a:t>(</a:t>
            </a:r>
            <a:r>
              <a:rPr lang="en-US" sz="2800" dirty="0" err="1"/>
              <a:t>angle,range</a:t>
            </a:r>
            <a:r>
              <a:rPr lang="en-US" sz="2800" dirty="0"/>
              <a:t>)= </a:t>
            </a:r>
            <a:r>
              <a:rPr lang="en-US" sz="2800" b="1" dirty="0"/>
              <a:t>(128,10)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0CCE2-7EFD-5397-9481-363A15912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07" y="60905"/>
            <a:ext cx="4148068" cy="31993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54629D-4A11-55D9-B1E2-62DC58A5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68" y="60905"/>
            <a:ext cx="4152947" cy="31993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B83E8E-5A1D-060C-FD0F-26CF8BA81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025" y="60905"/>
            <a:ext cx="4152107" cy="3199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3576C5-29BD-8D2C-0661-394CC92CC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3607" y="3338763"/>
            <a:ext cx="4524054" cy="351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5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aph of a graph showing a number of different angles&#10;&#10;Description automatically generated with medium confidence">
            <a:extLst>
              <a:ext uri="{FF2B5EF4-FFF2-40B4-BE49-F238E27FC236}">
                <a16:creationId xmlns:a16="http://schemas.microsoft.com/office/drawing/2014/main" id="{2CFDC1D1-7848-5D15-E837-E4149162B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32" y="0"/>
            <a:ext cx="8914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973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C9DD814-E300-0BF6-BDBB-A76DEE7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220" y="6399590"/>
            <a:ext cx="4341559" cy="33403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619632-F046-D0DF-B130-372597A1A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18" y="6416659"/>
            <a:ext cx="4341559" cy="3340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E57C95-4163-FE75-FA35-D6E3E9D28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86" y="6444971"/>
            <a:ext cx="4341559" cy="33403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1A3F17A-C584-6E58-8A0B-AB845AD6B1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871" y="3132892"/>
            <a:ext cx="4341559" cy="33403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ECF974E-FE4D-86BF-C5A7-1A21DD26E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09" y="3076269"/>
            <a:ext cx="4341559" cy="33403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C8A84DB-405F-0F54-4C58-958E8C0C3D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28" y="3353938"/>
            <a:ext cx="4341559" cy="33403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9A9987-5B6B-BB62-5DBF-ED9B4E69E7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220" y="0"/>
            <a:ext cx="4341559" cy="334039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6F92E5D-1EC1-7038-0AE8-BA56139DB5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341559" cy="334039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6278FD1-5CEE-C1BB-0164-67A0705DEC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741" y="0"/>
            <a:ext cx="4341559" cy="334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54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C72EF-CA72-2C67-E804-D8C67C862E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9000"/>
          </a:blip>
          <a:srcRect l="3165" t="12824" r="4319" b="7447"/>
          <a:stretch/>
        </p:blipFill>
        <p:spPr>
          <a:xfrm>
            <a:off x="396240" y="548640"/>
            <a:ext cx="11582400" cy="617728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CBDD88F-0B67-CB49-26A0-1EEEA9A39316}"/>
              </a:ext>
            </a:extLst>
          </p:cNvPr>
          <p:cNvSpPr/>
          <p:nvPr/>
        </p:nvSpPr>
        <p:spPr>
          <a:xfrm>
            <a:off x="1490756" y="1794076"/>
            <a:ext cx="974652" cy="46530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BC6471E-5F5C-869A-8E71-3783B777624A}"/>
              </a:ext>
            </a:extLst>
          </p:cNvPr>
          <p:cNvSpPr/>
          <p:nvPr/>
        </p:nvSpPr>
        <p:spPr>
          <a:xfrm>
            <a:off x="3111210" y="2204977"/>
            <a:ext cx="1727007" cy="73499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5E690-FF8A-9F03-DBD7-0F1E729C7AE9}"/>
              </a:ext>
            </a:extLst>
          </p:cNvPr>
          <p:cNvCxnSpPr/>
          <p:nvPr/>
        </p:nvCxnSpPr>
        <p:spPr>
          <a:xfrm>
            <a:off x="4838217" y="2572473"/>
            <a:ext cx="34947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B7C5D1D-AA37-A0BD-EBC8-362C2CFD89E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2465408" y="2572473"/>
            <a:ext cx="645802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F2535C-AE75-7CFE-3615-980BC7B48384}"/>
              </a:ext>
            </a:extLst>
          </p:cNvPr>
          <p:cNvGrpSpPr/>
          <p:nvPr/>
        </p:nvGrpSpPr>
        <p:grpSpPr>
          <a:xfrm>
            <a:off x="5172075" y="1067826"/>
            <a:ext cx="2523479" cy="2558571"/>
            <a:chOff x="5172075" y="1067826"/>
            <a:chExt cx="2523479" cy="255857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D4CDBF0-ED6E-4D3D-2F3E-D0DEF90736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7696" y="1654891"/>
              <a:ext cx="0" cy="14962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5BA726C2-5A46-86C1-007E-01B0C4447D90}"/>
                </a:ext>
              </a:extLst>
            </p:cNvPr>
            <p:cNvSpPr/>
            <p:nvPr/>
          </p:nvSpPr>
          <p:spPr>
            <a:xfrm>
              <a:off x="5326918" y="1152520"/>
              <a:ext cx="1119414" cy="247387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94F5037-B1D7-ED8F-7161-1ACFA8E69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1639651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E5D2E392-B033-02D8-8324-061419A4895E}"/>
                </a:ext>
              </a:extLst>
            </p:cNvPr>
            <p:cNvSpPr/>
            <p:nvPr/>
          </p:nvSpPr>
          <p:spPr>
            <a:xfrm rot="10800000">
              <a:off x="7302814" y="1067826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A7751DF-1D74-D910-F7A5-8482F6C2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1388744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F88F0F9D-9D86-AC8E-5CAB-87B702886619}"/>
                </a:ext>
              </a:extLst>
            </p:cNvPr>
            <p:cNvSpPr/>
            <p:nvPr/>
          </p:nvSpPr>
          <p:spPr>
            <a:xfrm rot="10800000">
              <a:off x="7302814" y="1822031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D2D600E-36DF-C149-A5BE-3625F437E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4615" y="3151073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92D807E-C3B2-B717-31E5-70435D4328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142949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Isosceles Triangle 46">
              <a:extLst>
                <a:ext uri="{FF2B5EF4-FFF2-40B4-BE49-F238E27FC236}">
                  <a16:creationId xmlns:a16="http://schemas.microsoft.com/office/drawing/2014/main" id="{077ABCF3-5FBE-3910-805F-17B4A8160AD1}"/>
                </a:ext>
              </a:extLst>
            </p:cNvPr>
            <p:cNvSpPr/>
            <p:nvPr/>
          </p:nvSpPr>
          <p:spPr>
            <a:xfrm rot="10800000">
              <a:off x="7302814" y="2579285"/>
              <a:ext cx="392740" cy="343890"/>
            </a:xfrm>
            <a:prstGeom prst="triangle">
              <a:avLst/>
            </a:prstGeom>
            <a:solidFill>
              <a:srgbClr val="FFFF00"/>
            </a:solidFill>
            <a:ln w="28575" cap="rnd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FD233B8-26F0-C2B9-AC8E-B52B7CEE49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9184" y="2900203"/>
              <a:ext cx="0" cy="2661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79F90B6-B3DA-A745-F658-43A0533E16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2075" y="2396972"/>
              <a:ext cx="2330367" cy="1523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9899D70-7108-C25C-7B57-B0309DABD4A3}"/>
                </a:ext>
              </a:extLst>
            </p:cNvPr>
            <p:cNvGrpSpPr/>
            <p:nvPr/>
          </p:nvGrpSpPr>
          <p:grpSpPr>
            <a:xfrm>
              <a:off x="5709147" y="1330960"/>
              <a:ext cx="399553" cy="2044700"/>
              <a:chOff x="5709147" y="1330960"/>
              <a:chExt cx="399553" cy="20447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2536D8-A71C-DBA5-2CDA-60D1C2303AD1}"/>
                  </a:ext>
                </a:extLst>
              </p:cNvPr>
              <p:cNvGrpSpPr/>
              <p:nvPr/>
            </p:nvGrpSpPr>
            <p:grpSpPr>
              <a:xfrm>
                <a:off x="5709147" y="1330960"/>
                <a:ext cx="399553" cy="551180"/>
                <a:chOff x="5709147" y="1330960"/>
                <a:chExt cx="399553" cy="551180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EE57EF5B-D377-B6C2-EDA4-7EAE865C5507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2C726A61-DDF8-6689-7E23-7A812B83C0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D7FA19-7D46-297D-8347-E011867C66FC}"/>
                  </a:ext>
                </a:extLst>
              </p:cNvPr>
              <p:cNvGrpSpPr/>
              <p:nvPr/>
            </p:nvGrpSpPr>
            <p:grpSpPr>
              <a:xfrm>
                <a:off x="5709147" y="2080768"/>
                <a:ext cx="399553" cy="551180"/>
                <a:chOff x="5709147" y="1330960"/>
                <a:chExt cx="399553" cy="551180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4D46249-843A-7139-6711-431B0FDE67E4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91863D4E-46D2-B795-8AB4-CE80FE8B34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24157DAC-81DF-E709-11ED-E7799D41B20C}"/>
                  </a:ext>
                </a:extLst>
              </p:cNvPr>
              <p:cNvGrpSpPr/>
              <p:nvPr/>
            </p:nvGrpSpPr>
            <p:grpSpPr>
              <a:xfrm>
                <a:off x="5709147" y="2824480"/>
                <a:ext cx="399553" cy="551180"/>
                <a:chOff x="5709147" y="1330960"/>
                <a:chExt cx="399553" cy="55118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9A4A8CC8-E034-104D-8DE9-6DAC2D4AB8ED}"/>
                    </a:ext>
                  </a:extLst>
                </p:cNvPr>
                <p:cNvSpPr/>
                <p:nvPr/>
              </p:nvSpPr>
              <p:spPr>
                <a:xfrm>
                  <a:off x="5709147" y="1454456"/>
                  <a:ext cx="354957" cy="370390"/>
                </a:xfrm>
                <a:prstGeom prst="ellipse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21F54D63-653C-8909-5994-C6A8453EA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9147" y="1330960"/>
                  <a:ext cx="399553" cy="55118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 w="lg" len="lg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/>
              <p:nvPr/>
            </p:nvSpPr>
            <p:spPr>
              <a:xfrm>
                <a:off x="6585553" y="837837"/>
                <a:ext cx="572016" cy="751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𝑅𝐹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9EB4B5E0-1ABD-7A32-FFCB-73E79EF5B9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553" y="837837"/>
                <a:ext cx="572016" cy="7518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/>
              <p:nvPr/>
            </p:nvSpPr>
            <p:spPr>
              <a:xfrm>
                <a:off x="3356756" y="2381898"/>
                <a:ext cx="123591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RF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Chain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CE80E51B-DB46-1F09-924B-467CA6665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756" y="2381898"/>
                <a:ext cx="1235915" cy="369332"/>
              </a:xfrm>
              <a:prstGeom prst="rect">
                <a:avLst/>
              </a:prstGeom>
              <a:blipFill>
                <a:blip r:embed="rId4"/>
                <a:stretch>
                  <a:fillRect l="-5941" r="-643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/>
              <p:nvPr/>
            </p:nvSpPr>
            <p:spPr>
              <a:xfrm rot="16200000">
                <a:off x="880826" y="3950348"/>
                <a:ext cx="21945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Digital</m:t>
                      </m:r>
                      <m: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Precoder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D54FA29-9957-ADE9-81A1-F7DBB94D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80826" y="3950348"/>
                <a:ext cx="2194512" cy="369332"/>
              </a:xfrm>
              <a:prstGeom prst="rect">
                <a:avLst/>
              </a:prstGeom>
              <a:blipFill>
                <a:blip r:embed="rId5"/>
                <a:stretch>
                  <a:fillRect l="-1639" t="-3333" r="-32787" b="-4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4C4B215-E471-B259-D6E0-27A94BDDD5BD}"/>
              </a:ext>
            </a:extLst>
          </p:cNvPr>
          <p:cNvCxnSpPr>
            <a:cxnSpLocks/>
          </p:cNvCxnSpPr>
          <p:nvPr/>
        </p:nvCxnSpPr>
        <p:spPr>
          <a:xfrm>
            <a:off x="634274" y="2412212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F7D648B-54B2-5CA9-6721-857C8681F15B}"/>
              </a:ext>
            </a:extLst>
          </p:cNvPr>
          <p:cNvCxnSpPr>
            <a:cxnSpLocks/>
          </p:cNvCxnSpPr>
          <p:nvPr/>
        </p:nvCxnSpPr>
        <p:spPr>
          <a:xfrm>
            <a:off x="634274" y="292317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1E2EFF8-553C-D746-3C63-D5E7B70B5E13}"/>
              </a:ext>
            </a:extLst>
          </p:cNvPr>
          <p:cNvCxnSpPr>
            <a:cxnSpLocks/>
          </p:cNvCxnSpPr>
          <p:nvPr/>
        </p:nvCxnSpPr>
        <p:spPr>
          <a:xfrm>
            <a:off x="634274" y="5719715"/>
            <a:ext cx="8532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/>
              <p:nvPr/>
            </p:nvSpPr>
            <p:spPr>
              <a:xfrm>
                <a:off x="751426" y="4053061"/>
                <a:ext cx="49180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96F7A32-38B3-9C73-A482-50D3679DC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26" y="4053061"/>
                <a:ext cx="491801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TextBox 74">
            <a:extLst>
              <a:ext uri="{FF2B5EF4-FFF2-40B4-BE49-F238E27FC236}">
                <a16:creationId xmlns:a16="http://schemas.microsoft.com/office/drawing/2014/main" id="{9C03BAD4-FE4F-BB1E-784D-DF08784AF1EF}"/>
              </a:ext>
            </a:extLst>
          </p:cNvPr>
          <p:cNvSpPr txBox="1"/>
          <p:nvPr/>
        </p:nvSpPr>
        <p:spPr>
          <a:xfrm rot="16200000">
            <a:off x="622224" y="3200705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5891DD-8BB7-961A-0D49-F0BD9613F36F}"/>
              </a:ext>
            </a:extLst>
          </p:cNvPr>
          <p:cNvSpPr txBox="1"/>
          <p:nvPr/>
        </p:nvSpPr>
        <p:spPr>
          <a:xfrm rot="16200000">
            <a:off x="622224" y="4782306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/>
              <p:nvPr/>
            </p:nvSpPr>
            <p:spPr>
              <a:xfrm>
                <a:off x="3189853" y="3652951"/>
                <a:ext cx="156972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A7D726F-431B-8332-E756-FBB603AA0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853" y="3652951"/>
                <a:ext cx="1569720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TextBox 78">
            <a:extLst>
              <a:ext uri="{FF2B5EF4-FFF2-40B4-BE49-F238E27FC236}">
                <a16:creationId xmlns:a16="http://schemas.microsoft.com/office/drawing/2014/main" id="{585A3A02-8F0A-A8CD-0850-BA767C103FE8}"/>
              </a:ext>
            </a:extLst>
          </p:cNvPr>
          <p:cNvSpPr txBox="1"/>
          <p:nvPr/>
        </p:nvSpPr>
        <p:spPr>
          <a:xfrm rot="16200000">
            <a:off x="3474418" y="3078114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C6E7F8E-9B3E-768D-2A9E-3BD405AAADBE}"/>
              </a:ext>
            </a:extLst>
          </p:cNvPr>
          <p:cNvSpPr txBox="1"/>
          <p:nvPr/>
        </p:nvSpPr>
        <p:spPr>
          <a:xfrm rot="16200000">
            <a:off x="3474417" y="4319458"/>
            <a:ext cx="50334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/>
              <p:nvPr/>
            </p:nvSpPr>
            <p:spPr>
              <a:xfrm>
                <a:off x="7680868" y="613400"/>
                <a:ext cx="3602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1179405-EED2-BA66-45A4-64D70EC2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868" y="613400"/>
                <a:ext cx="360227" cy="369332"/>
              </a:xfrm>
              <a:prstGeom prst="rect">
                <a:avLst/>
              </a:prstGeom>
              <a:blipFill>
                <a:blip r:embed="rId8"/>
                <a:stretch>
                  <a:fillRect l="-22034" r="-678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/>
              <p:nvPr/>
            </p:nvSpPr>
            <p:spPr>
              <a:xfrm>
                <a:off x="7724085" y="4312891"/>
                <a:ext cx="3694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20E90EC5-A5FD-4211-7BD2-BFD214990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085" y="4312891"/>
                <a:ext cx="369460" cy="369332"/>
              </a:xfrm>
              <a:prstGeom prst="rect">
                <a:avLst/>
              </a:prstGeom>
              <a:blipFill>
                <a:blip r:embed="rId9"/>
                <a:stretch>
                  <a:fillRect l="-21311" r="-3279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/>
              <p:nvPr/>
            </p:nvSpPr>
            <p:spPr>
              <a:xfrm>
                <a:off x="7680868" y="5151638"/>
                <a:ext cx="4126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CC209A1-FE90-18CE-5644-9774B1D49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868" y="5151638"/>
                <a:ext cx="412677" cy="369332"/>
              </a:xfrm>
              <a:prstGeom prst="rect">
                <a:avLst/>
              </a:prstGeom>
              <a:blipFill>
                <a:blip r:embed="rId10"/>
                <a:stretch>
                  <a:fillRect l="-19118" r="-4412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19F5D93-A3CB-33D2-9173-D40E3642B260}"/>
              </a:ext>
            </a:extLst>
          </p:cNvPr>
          <p:cNvCxnSpPr>
            <a:cxnSpLocks/>
          </p:cNvCxnSpPr>
          <p:nvPr/>
        </p:nvCxnSpPr>
        <p:spPr>
          <a:xfrm flipH="1" flipV="1">
            <a:off x="8084301" y="690029"/>
            <a:ext cx="9244" cy="574433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F1CCF38-9799-F279-5BD2-0544541DD713}"/>
              </a:ext>
            </a:extLst>
          </p:cNvPr>
          <p:cNvCxnSpPr>
            <a:cxnSpLocks/>
          </p:cNvCxnSpPr>
          <p:nvPr/>
        </p:nvCxnSpPr>
        <p:spPr>
          <a:xfrm>
            <a:off x="8088923" y="3429000"/>
            <a:ext cx="1874608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6" name="Graphic 95" descr="Smart Phone with solid fill">
            <a:extLst>
              <a:ext uri="{FF2B5EF4-FFF2-40B4-BE49-F238E27FC236}">
                <a16:creationId xmlns:a16="http://schemas.microsoft.com/office/drawing/2014/main" id="{B4D54D42-CE8A-A8D1-0CC7-26A6A67F33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01333" y="4649301"/>
            <a:ext cx="687003" cy="687003"/>
          </a:xfrm>
          <a:prstGeom prst="rect">
            <a:avLst/>
          </a:prstGeom>
        </p:spPr>
      </p:pic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0CADB87-FE50-28EA-15AC-A1637A45E913}"/>
              </a:ext>
            </a:extLst>
          </p:cNvPr>
          <p:cNvCxnSpPr>
            <a:cxnSpLocks/>
          </p:cNvCxnSpPr>
          <p:nvPr/>
        </p:nvCxnSpPr>
        <p:spPr>
          <a:xfrm>
            <a:off x="8087558" y="3429000"/>
            <a:ext cx="1357384" cy="125979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33E609C-2D80-7999-A2BC-65EC20DC01E6}"/>
                  </a:ext>
                </a:extLst>
              </p:cNvPr>
              <p:cNvSpPr txBox="1"/>
              <p:nvPr/>
            </p:nvSpPr>
            <p:spPr>
              <a:xfrm>
                <a:off x="8672864" y="3505895"/>
                <a:ext cx="25039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33E609C-2D80-7999-A2BC-65EC20DC0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2864" y="3505895"/>
                <a:ext cx="250390" cy="369332"/>
              </a:xfrm>
              <a:prstGeom prst="rect">
                <a:avLst/>
              </a:prstGeom>
              <a:blipFill>
                <a:blip r:embed="rId13"/>
                <a:stretch>
                  <a:fillRect l="-31707" r="-24390"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5D8D0B-608E-AEAB-C899-184CA3B49A2D}"/>
                  </a:ext>
                </a:extLst>
              </p:cNvPr>
              <p:cNvSpPr txBox="1"/>
              <p:nvPr/>
            </p:nvSpPr>
            <p:spPr>
              <a:xfrm>
                <a:off x="8920976" y="3854485"/>
                <a:ext cx="2151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35D8D0B-608E-AEAB-C899-184CA3B4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976" y="3854485"/>
                <a:ext cx="215123" cy="369332"/>
              </a:xfrm>
              <a:prstGeom prst="rect">
                <a:avLst/>
              </a:prstGeom>
              <a:blipFill>
                <a:blip r:embed="rId14"/>
                <a:stretch>
                  <a:fillRect l="-19444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42D5A5FD-3517-AF74-28E9-4C38167C01D1}"/>
              </a:ext>
            </a:extLst>
          </p:cNvPr>
          <p:cNvCxnSpPr>
            <a:cxnSpLocks/>
          </p:cNvCxnSpPr>
          <p:nvPr/>
        </p:nvCxnSpPr>
        <p:spPr>
          <a:xfrm flipV="1">
            <a:off x="8093545" y="4746983"/>
            <a:ext cx="1351397" cy="20232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8CB50D2-6F98-4A81-2FF5-CF35A8483C99}"/>
                  </a:ext>
                </a:extLst>
              </p:cNvPr>
              <p:cNvSpPr txBox="1"/>
              <p:nvPr/>
            </p:nvSpPr>
            <p:spPr>
              <a:xfrm>
                <a:off x="8540330" y="4808136"/>
                <a:ext cx="3197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8CB50D2-6F98-4A81-2FF5-CF35A8483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0330" y="4808136"/>
                <a:ext cx="319768" cy="369332"/>
              </a:xfrm>
              <a:prstGeom prst="rect">
                <a:avLst/>
              </a:prstGeom>
              <a:blipFill>
                <a:blip r:embed="rId15"/>
                <a:stretch>
                  <a:fillRect l="-15385" r="-384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168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088C1B-2BFD-73EA-7BDA-7473942C5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69195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A9460D0-F6CC-2F1C-E030-EE180FBDAC2C}"/>
              </a:ext>
            </a:extLst>
          </p:cNvPr>
          <p:cNvSpPr/>
          <p:nvPr/>
        </p:nvSpPr>
        <p:spPr>
          <a:xfrm>
            <a:off x="0" y="3550920"/>
            <a:ext cx="4107180" cy="3307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3583DF-154F-0D33-8C5D-2B3E1361A912}"/>
              </a:ext>
            </a:extLst>
          </p:cNvPr>
          <p:cNvSpPr/>
          <p:nvPr/>
        </p:nvSpPr>
        <p:spPr>
          <a:xfrm>
            <a:off x="8473440" y="3550920"/>
            <a:ext cx="3718560" cy="3307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8F1D304-C8EE-F88E-39DF-28914FBBC1BF}"/>
              </a:ext>
            </a:extLst>
          </p:cNvPr>
          <p:cNvSpPr txBox="1">
            <a:spLocks/>
          </p:cNvSpPr>
          <p:nvPr/>
        </p:nvSpPr>
        <p:spPr>
          <a:xfrm>
            <a:off x="0" y="4328160"/>
            <a:ext cx="4511006" cy="206502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Training per </a:t>
            </a:r>
            <a:r>
              <a:rPr lang="en-US" sz="2800" b="1" dirty="0" err="1"/>
              <a:t>stimare</a:t>
            </a:r>
            <a:r>
              <a:rPr lang="en-US" sz="2800" b="1" dirty="0"/>
              <a:t> (</a:t>
            </a:r>
            <a:r>
              <a:rPr lang="en-US" sz="2800" b="1" dirty="0" err="1"/>
              <a:t>theta,r,theta_scat,r_scat</a:t>
            </a:r>
            <a:r>
              <a:rPr lang="en-US" sz="2800" b="1" dirty="0"/>
              <a:t>)</a:t>
            </a:r>
          </a:p>
          <a:p>
            <a:pPr algn="l"/>
            <a:endParaRPr lang="en-US" sz="2800" b="1" dirty="0"/>
          </a:p>
          <a:p>
            <a:pPr algn="l"/>
            <a:r>
              <a:rPr lang="en-US" sz="2800" dirty="0" err="1"/>
              <a:t>Settando</a:t>
            </a:r>
            <a:r>
              <a:rPr lang="en-US" sz="2800" dirty="0"/>
              <a:t> 0.5 come Potenza del </a:t>
            </a:r>
            <a:r>
              <a:rPr lang="en-US" sz="2800" dirty="0" err="1"/>
              <a:t>segnale</a:t>
            </a:r>
            <a:r>
              <a:rPr lang="en-US" sz="2800" dirty="0"/>
              <a:t> </a:t>
            </a:r>
            <a:r>
              <a:rPr lang="en-US" sz="2800" dirty="0" err="1"/>
              <a:t>scatterato</a:t>
            </a:r>
            <a:r>
              <a:rPr lang="en-US" sz="2800" dirty="0"/>
              <a:t> non </a:t>
            </a:r>
            <a:r>
              <a:rPr lang="en-US" sz="2800" dirty="0" err="1"/>
              <a:t>funziona</a:t>
            </a:r>
            <a:r>
              <a:rPr lang="en-US" sz="2800" dirty="0"/>
              <a:t>, </a:t>
            </a:r>
            <a:r>
              <a:rPr lang="en-US" sz="2800" dirty="0" err="1"/>
              <a:t>peggiora</a:t>
            </a:r>
            <a:r>
              <a:rPr lang="en-US" sz="2800" dirty="0"/>
              <a:t> il training (non </a:t>
            </a:r>
            <a:r>
              <a:rPr lang="it-IT" sz="2800" dirty="0"/>
              <a:t>è</a:t>
            </a:r>
            <a:r>
              <a:rPr lang="en-US" sz="2800" dirty="0"/>
              <a:t> </a:t>
            </a:r>
            <a:r>
              <a:rPr lang="en-US" sz="2800" dirty="0" err="1"/>
              <a:t>neanche</a:t>
            </a:r>
            <a:r>
              <a:rPr lang="en-US" sz="2800" dirty="0"/>
              <a:t> </a:t>
            </a:r>
            <a:r>
              <a:rPr lang="en-US" sz="2800" dirty="0" err="1"/>
              <a:t>realistico</a:t>
            </a:r>
            <a:r>
              <a:rPr lang="en-US" sz="2800" dirty="0"/>
              <a:t>)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091A6A9-A398-178C-CD47-A430BD148758}"/>
              </a:ext>
            </a:extLst>
          </p:cNvPr>
          <p:cNvSpPr txBox="1">
            <a:spLocks/>
          </p:cNvSpPr>
          <p:nvPr/>
        </p:nvSpPr>
        <p:spPr>
          <a:xfrm>
            <a:off x="8374380" y="4206240"/>
            <a:ext cx="4511006" cy="2065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SNR = (0,5,10,15,20)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8815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71D0E3-2890-3642-873F-50D6F7940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89"/>
            <a:ext cx="12192000" cy="66636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FBA519-7E0D-FBCB-BD30-4A7CB04416AA}"/>
              </a:ext>
            </a:extLst>
          </p:cNvPr>
          <p:cNvSpPr/>
          <p:nvPr/>
        </p:nvSpPr>
        <p:spPr>
          <a:xfrm>
            <a:off x="0" y="3550920"/>
            <a:ext cx="3855720" cy="3307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4B1F7A-C4FB-52BE-1CA5-3D70328A723C}"/>
              </a:ext>
            </a:extLst>
          </p:cNvPr>
          <p:cNvSpPr/>
          <p:nvPr/>
        </p:nvSpPr>
        <p:spPr>
          <a:xfrm>
            <a:off x="8077200" y="3429000"/>
            <a:ext cx="4114800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6DADE8-D5E9-FCE8-8B07-B44A0E4AA485}"/>
              </a:ext>
            </a:extLst>
          </p:cNvPr>
          <p:cNvSpPr txBox="1">
            <a:spLocks/>
          </p:cNvSpPr>
          <p:nvPr/>
        </p:nvSpPr>
        <p:spPr>
          <a:xfrm>
            <a:off x="8374380" y="4206240"/>
            <a:ext cx="4511006" cy="2065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/>
              <a:t>SNR = (15,20,25,30)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95994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C6562-D755-F872-BF87-0C91854BF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roup 706">
            <a:extLst>
              <a:ext uri="{FF2B5EF4-FFF2-40B4-BE49-F238E27FC236}">
                <a16:creationId xmlns:a16="http://schemas.microsoft.com/office/drawing/2014/main" id="{07DCA5FC-BBAC-B060-0AE0-5AE647C8A4C4}"/>
              </a:ext>
            </a:extLst>
          </p:cNvPr>
          <p:cNvGrpSpPr/>
          <p:nvPr/>
        </p:nvGrpSpPr>
        <p:grpSpPr>
          <a:xfrm>
            <a:off x="2615201" y="1508348"/>
            <a:ext cx="6239499" cy="3569545"/>
            <a:chOff x="2615201" y="1508348"/>
            <a:chExt cx="6239499" cy="356954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EAEF6F62-21D3-ABC6-D862-6E4D2EDB598A}"/>
                </a:ext>
              </a:extLst>
            </p:cNvPr>
            <p:cNvSpPr/>
            <p:nvPr/>
          </p:nvSpPr>
          <p:spPr>
            <a:xfrm>
              <a:off x="2615201" y="1508348"/>
              <a:ext cx="1898654" cy="3569545"/>
            </a:xfrm>
            <a:prstGeom prst="roundRect">
              <a:avLst>
                <a:gd name="adj" fmla="val 3699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20EF0891-EB5B-EA28-45D3-3A272EFBCA25}"/>
                </a:ext>
              </a:extLst>
            </p:cNvPr>
            <p:cNvSpPr/>
            <p:nvPr/>
          </p:nvSpPr>
          <p:spPr>
            <a:xfrm>
              <a:off x="4576276" y="1508349"/>
              <a:ext cx="4175097" cy="3569544"/>
            </a:xfrm>
            <a:prstGeom prst="roundRect">
              <a:avLst>
                <a:gd name="adj" fmla="val 1580"/>
              </a:avLst>
            </a:prstGeom>
            <a:solidFill>
              <a:schemeClr val="tx2">
                <a:lumMod val="10000"/>
                <a:lumOff val="9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DA015470-EAF9-3A61-C566-562637379F6E}"/>
                </a:ext>
              </a:extLst>
            </p:cNvPr>
            <p:cNvSpPr/>
            <p:nvPr/>
          </p:nvSpPr>
          <p:spPr>
            <a:xfrm>
              <a:off x="4781009" y="2078072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7E0791B1-B236-B4D2-85CC-5C349C9D1A32}"/>
                </a:ext>
              </a:extLst>
            </p:cNvPr>
            <p:cNvSpPr/>
            <p:nvPr/>
          </p:nvSpPr>
          <p:spPr>
            <a:xfrm>
              <a:off x="4886234" y="2078072"/>
              <a:ext cx="772068" cy="1932640"/>
            </a:xfrm>
            <a:prstGeom prst="cube">
              <a:avLst>
                <a:gd name="adj" fmla="val 91495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FA2555-C00D-66F2-B066-3D74CFF1113C}"/>
                    </a:ext>
                  </a:extLst>
                </p:cNvPr>
                <p:cNvSpPr txBox="1"/>
                <p:nvPr/>
              </p:nvSpPr>
              <p:spPr>
                <a:xfrm>
                  <a:off x="3650703" y="3449689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𝑅𝐹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BFA2555-C00D-66F2-B066-3D74CFF111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0703" y="3449689"/>
                  <a:ext cx="680097" cy="27699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6BFBED-B012-0DD0-A3A5-F32175ED051B}"/>
                    </a:ext>
                  </a:extLst>
                </p:cNvPr>
                <p:cNvSpPr txBox="1"/>
                <p:nvPr/>
              </p:nvSpPr>
              <p:spPr>
                <a:xfrm>
                  <a:off x="3042015" y="3919385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96BFBED-B012-0DD0-A3A5-F32175ED05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2015" y="3919385"/>
                  <a:ext cx="680097" cy="2769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2C757C5-5442-E2EC-52F2-E686AEEDA53B}"/>
                </a:ext>
              </a:extLst>
            </p:cNvPr>
            <p:cNvSpPr txBox="1"/>
            <p:nvPr/>
          </p:nvSpPr>
          <p:spPr>
            <a:xfrm>
              <a:off x="6448066" y="1552518"/>
              <a:ext cx="233819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Localizing Network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510B37C-A205-E601-BD0E-55A22D276AE7}"/>
                    </a:ext>
                  </a:extLst>
                </p:cNvPr>
                <p:cNvSpPr txBox="1"/>
                <p:nvPr/>
              </p:nvSpPr>
              <p:spPr>
                <a:xfrm>
                  <a:off x="8422149" y="2817759"/>
                  <a:ext cx="299589" cy="25660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7510B37C-A205-E601-BD0E-55A22D276A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149" y="2817759"/>
                  <a:ext cx="299589" cy="256609"/>
                </a:xfrm>
                <a:prstGeom prst="rect">
                  <a:avLst/>
                </a:prstGeom>
                <a:blipFill>
                  <a:blip r:embed="rId4"/>
                  <a:stretch>
                    <a:fillRect t="-19048" r="-63265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390C-0AA9-2B01-2B54-35EF82678A37}"/>
                    </a:ext>
                  </a:extLst>
                </p:cNvPr>
                <p:cNvSpPr txBox="1"/>
                <p:nvPr/>
              </p:nvSpPr>
              <p:spPr>
                <a:xfrm>
                  <a:off x="8422149" y="3040920"/>
                  <a:ext cx="208325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oMath>
                    </m:oMathPara>
                  </a14:m>
                  <a:endParaRPr lang="en-US" sz="1600" dirty="0"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CA6390C-0AA9-2B01-2B54-35EF82678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2149" y="3040920"/>
                  <a:ext cx="208325" cy="338554"/>
                </a:xfrm>
                <a:prstGeom prst="rect">
                  <a:avLst/>
                </a:prstGeom>
                <a:blipFill>
                  <a:blip r:embed="rId5"/>
                  <a:stretch>
                    <a:fillRect r="-3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A8541E5-49B0-9423-3C46-83121984BCED}"/>
                    </a:ext>
                  </a:extLst>
                </p:cNvPr>
                <p:cNvSpPr txBox="1"/>
                <p:nvPr/>
              </p:nvSpPr>
              <p:spPr>
                <a:xfrm>
                  <a:off x="2675255" y="2494046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A8541E5-49B0-9423-3C46-83121984BC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5255" y="2494046"/>
                  <a:ext cx="299589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22449" t="-3333" r="-3469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C3B756C-D554-9D3A-EDFA-DA31119361A1}"/>
                    </a:ext>
                  </a:extLst>
                </p:cNvPr>
                <p:cNvSpPr txBox="1"/>
                <p:nvPr/>
              </p:nvSpPr>
              <p:spPr>
                <a:xfrm>
                  <a:off x="2668931" y="3412798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C3B756C-D554-9D3A-EDFA-DA31119361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68931" y="3412798"/>
                  <a:ext cx="299589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20408" t="-6667" r="-30612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E0B75F88-1A0B-D3DB-0A11-0D2B84754499}"/>
                </a:ext>
              </a:extLst>
            </p:cNvPr>
            <p:cNvSpPr/>
            <p:nvPr/>
          </p:nvSpPr>
          <p:spPr>
            <a:xfrm>
              <a:off x="3054945" y="2167403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7B4922A-F0CD-FE83-0CE1-E77FF08369C9}"/>
                </a:ext>
              </a:extLst>
            </p:cNvPr>
            <p:cNvSpPr txBox="1"/>
            <p:nvPr/>
          </p:nvSpPr>
          <p:spPr>
            <a:xfrm>
              <a:off x="6069791" y="2723139"/>
              <a:ext cx="65282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flatten</a:t>
              </a:r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719D76DB-2E4A-102C-4F62-7967B4F6C91F}"/>
                </a:ext>
              </a:extLst>
            </p:cNvPr>
            <p:cNvSpPr/>
            <p:nvPr/>
          </p:nvSpPr>
          <p:spPr>
            <a:xfrm>
              <a:off x="5523684" y="2521072"/>
              <a:ext cx="484669" cy="942553"/>
            </a:xfrm>
            <a:prstGeom prst="cube">
              <a:avLst>
                <a:gd name="adj" fmla="val 60532"/>
              </a:avLst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BBE685E6-128C-FC67-6EE2-E52E7F2E34A2}"/>
                </a:ext>
              </a:extLst>
            </p:cNvPr>
            <p:cNvSpPr/>
            <p:nvPr/>
          </p:nvSpPr>
          <p:spPr>
            <a:xfrm>
              <a:off x="5751114" y="2527952"/>
              <a:ext cx="324693" cy="942554"/>
            </a:xfrm>
            <a:prstGeom prst="cube">
              <a:avLst>
                <a:gd name="adj" fmla="val 87648"/>
              </a:avLst>
            </a:prstGeom>
            <a:solidFill>
              <a:srgbClr val="F6A0A0"/>
            </a:solidFill>
            <a:ln>
              <a:solidFill>
                <a:schemeClr val="accent2">
                  <a:lumMod val="50000"/>
                </a:schemeClr>
              </a:solidFill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92168E2D-F7D2-C865-1631-11CEFB737DD9}"/>
                </a:ext>
              </a:extLst>
            </p:cNvPr>
            <p:cNvSpPr/>
            <p:nvPr/>
          </p:nvSpPr>
          <p:spPr>
            <a:xfrm>
              <a:off x="4254593" y="2975686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E38ADFF4-8757-3016-77DE-6A92C7D4F5C2}"/>
                </a:ext>
              </a:extLst>
            </p:cNvPr>
            <p:cNvSpPr/>
            <p:nvPr/>
          </p:nvSpPr>
          <p:spPr>
            <a:xfrm>
              <a:off x="6138310" y="2975686"/>
              <a:ext cx="439355" cy="153191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CF5BEF7-B7DE-09CD-4F49-E8473863F147}"/>
                </a:ext>
              </a:extLst>
            </p:cNvPr>
            <p:cNvSpPr txBox="1"/>
            <p:nvPr/>
          </p:nvSpPr>
          <p:spPr>
            <a:xfrm>
              <a:off x="4133111" y="2744748"/>
              <a:ext cx="8025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reshape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3F3308-5EB6-9B8D-BD0B-8C113888E16B}"/>
                </a:ext>
              </a:extLst>
            </p:cNvPr>
            <p:cNvSpPr txBox="1"/>
            <p:nvPr/>
          </p:nvSpPr>
          <p:spPr>
            <a:xfrm>
              <a:off x="5303135" y="1810707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3E054B-F2D0-4152-0FA1-52A7F8FEA008}"/>
                </a:ext>
              </a:extLst>
            </p:cNvPr>
            <p:cNvSpPr txBox="1"/>
            <p:nvPr/>
          </p:nvSpPr>
          <p:spPr>
            <a:xfrm>
              <a:off x="5752439" y="2230601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Conv-2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237F8D-F0AE-C7C0-4336-19E748C498C7}"/>
                </a:ext>
              </a:extLst>
            </p:cNvPr>
            <p:cNvSpPr txBox="1"/>
            <p:nvPr/>
          </p:nvSpPr>
          <p:spPr>
            <a:xfrm>
              <a:off x="6457564" y="1949047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CE5E694-6CB6-E152-9CFD-F340F09D3B5A}"/>
                </a:ext>
              </a:extLst>
            </p:cNvPr>
            <p:cNvSpPr txBox="1"/>
            <p:nvPr/>
          </p:nvSpPr>
          <p:spPr>
            <a:xfrm>
              <a:off x="7085218" y="2186498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FC-4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8F168F-5508-B250-0866-1648008C167C}"/>
                </a:ext>
              </a:extLst>
            </p:cNvPr>
            <p:cNvSpPr txBox="1"/>
            <p:nvPr/>
          </p:nvSpPr>
          <p:spPr>
            <a:xfrm>
              <a:off x="8088044" y="2569713"/>
              <a:ext cx="76665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0F75041-F3EC-8490-AAA0-1B5C19D35ACB}"/>
                    </a:ext>
                  </a:extLst>
                </p:cNvPr>
                <p:cNvSpPr txBox="1"/>
                <p:nvPr/>
              </p:nvSpPr>
              <p:spPr>
                <a:xfrm>
                  <a:off x="4541386" y="4008314"/>
                  <a:ext cx="1061109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32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30F75041-F3EC-8490-AAA0-1B5C19D35A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386" y="4008314"/>
                  <a:ext cx="106110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75"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261A5C-09D8-1C66-9AA1-70FD5848760D}"/>
                </a:ext>
              </a:extLst>
            </p:cNvPr>
            <p:cNvSpPr txBox="1"/>
            <p:nvPr/>
          </p:nvSpPr>
          <p:spPr>
            <a:xfrm>
              <a:off x="6498872" y="3938537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A0B631-95CC-318E-841F-150250DA0A58}"/>
                </a:ext>
              </a:extLst>
            </p:cNvPr>
            <p:cNvSpPr txBox="1"/>
            <p:nvPr/>
          </p:nvSpPr>
          <p:spPr>
            <a:xfrm>
              <a:off x="7065424" y="3672125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DF48C8E-A3A8-BBC5-EA39-EA2C7CD38435}"/>
                </a:ext>
              </a:extLst>
            </p:cNvPr>
            <p:cNvSpPr txBox="1"/>
            <p:nvPr/>
          </p:nvSpPr>
          <p:spPr>
            <a:xfrm>
              <a:off x="7614629" y="3470506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128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E5F6B35E-EF17-4521-14C5-0A037A2EA9C6}"/>
                </a:ext>
              </a:extLst>
            </p:cNvPr>
            <p:cNvGrpSpPr/>
            <p:nvPr/>
          </p:nvGrpSpPr>
          <p:grpSpPr>
            <a:xfrm>
              <a:off x="6621635" y="2213935"/>
              <a:ext cx="1790852" cy="1684172"/>
              <a:chOff x="3676574" y="1684580"/>
              <a:chExt cx="1790852" cy="1684172"/>
            </a:xfrm>
            <a:solidFill>
              <a:schemeClr val="tx1"/>
            </a:solidFill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0306B6F-358D-EAE0-1D8F-C1210DA19FC9}"/>
                  </a:ext>
                </a:extLst>
              </p:cNvPr>
              <p:cNvGrpSpPr/>
              <p:nvPr/>
            </p:nvGrpSpPr>
            <p:grpSpPr>
              <a:xfrm>
                <a:off x="3676574" y="1684580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2BACC4A5-9B60-CBE2-4574-625CFD493488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B348283-DA41-1363-F855-AD4911F6678B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C5DF673E-AA70-AE4B-A06C-AC140E770788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2BDAA4E8-54FA-F7A8-97AD-56CEA8988C8F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E0FF46ED-EF15-27EA-5C79-3F9A2D3886D1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28991F5A-952A-B848-18BE-8769319BC8F8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8765EAC9-7778-0A75-406D-B13611DC4FF5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Oval 110">
                  <a:extLst>
                    <a:ext uri="{FF2B5EF4-FFF2-40B4-BE49-F238E27FC236}">
                      <a16:creationId xmlns:a16="http://schemas.microsoft.com/office/drawing/2014/main" id="{9755ADC0-FB73-F881-3CF2-C3A68AE66450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DAE57AB-DBA5-C99C-D39B-8688E8A369B2}"/>
                  </a:ext>
                </a:extLst>
              </p:cNvPr>
              <p:cNvSpPr/>
              <p:nvPr/>
            </p:nvSpPr>
            <p:spPr>
              <a:xfrm>
                <a:off x="4236644" y="213416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DE3AC3DE-6492-02D8-754C-88BE5F07A1FA}"/>
                  </a:ext>
                </a:extLst>
              </p:cNvPr>
              <p:cNvSpPr/>
              <p:nvPr/>
            </p:nvSpPr>
            <p:spPr>
              <a:xfrm>
                <a:off x="4236644" y="235895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F6BA63D-8835-9100-45FA-235489344D67}"/>
                  </a:ext>
                </a:extLst>
              </p:cNvPr>
              <p:cNvSpPr/>
              <p:nvPr/>
            </p:nvSpPr>
            <p:spPr>
              <a:xfrm>
                <a:off x="4236644" y="258374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1030285-6CF0-1960-1102-CB927209D3A5}"/>
                  </a:ext>
                </a:extLst>
              </p:cNvPr>
              <p:cNvSpPr/>
              <p:nvPr/>
            </p:nvSpPr>
            <p:spPr>
              <a:xfrm>
                <a:off x="4236644" y="280853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39FF30CB-8943-44D6-20C4-C73A829AC0C2}"/>
                  </a:ext>
                </a:extLst>
              </p:cNvPr>
              <p:cNvCxnSpPr>
                <a:cxnSpLocks/>
                <a:stCxn id="103" idx="6"/>
                <a:endCxn id="51" idx="2"/>
              </p:cNvCxnSpPr>
              <p:nvPr/>
            </p:nvCxnSpPr>
            <p:spPr>
              <a:xfrm>
                <a:off x="3787216" y="173990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27903CCD-0070-3962-6D69-4380B28062B6}"/>
                  </a:ext>
                </a:extLst>
              </p:cNvPr>
              <p:cNvCxnSpPr>
                <a:cxnSpLocks/>
                <a:stCxn id="105" idx="6"/>
                <a:endCxn id="51" idx="2"/>
              </p:cNvCxnSpPr>
              <p:nvPr/>
            </p:nvCxnSpPr>
            <p:spPr>
              <a:xfrm>
                <a:off x="378721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F78A0683-35C4-211B-716A-07298E16D847}"/>
                  </a:ext>
                </a:extLst>
              </p:cNvPr>
              <p:cNvCxnSpPr>
                <a:cxnSpLocks/>
                <a:stCxn id="106" idx="6"/>
                <a:endCxn id="51" idx="2"/>
              </p:cNvCxnSpPr>
              <p:nvPr/>
            </p:nvCxnSpPr>
            <p:spPr>
              <a:xfrm>
                <a:off x="378721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23CA2F6C-FD0F-E89A-12EB-8E87A6B77EA5}"/>
                  </a:ext>
                </a:extLst>
              </p:cNvPr>
              <p:cNvCxnSpPr>
                <a:cxnSpLocks/>
                <a:stCxn id="107" idx="6"/>
                <a:endCxn id="51" idx="2"/>
              </p:cNvCxnSpPr>
              <p:nvPr/>
            </p:nvCxnSpPr>
            <p:spPr>
              <a:xfrm flipV="1"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7DEB691B-2035-0619-600C-CBF6088AE153}"/>
                  </a:ext>
                </a:extLst>
              </p:cNvPr>
              <p:cNvCxnSpPr>
                <a:cxnSpLocks/>
                <a:stCxn id="108" idx="6"/>
                <a:endCxn id="51" idx="2"/>
              </p:cNvCxnSpPr>
              <p:nvPr/>
            </p:nvCxnSpPr>
            <p:spPr>
              <a:xfrm flipV="1">
                <a:off x="378721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11E1A11B-4630-6BC7-A1D0-3E23404D2111}"/>
                  </a:ext>
                </a:extLst>
              </p:cNvPr>
              <p:cNvCxnSpPr>
                <a:cxnSpLocks/>
                <a:stCxn id="109" idx="6"/>
                <a:endCxn id="51" idx="2"/>
              </p:cNvCxnSpPr>
              <p:nvPr/>
            </p:nvCxnSpPr>
            <p:spPr>
              <a:xfrm flipV="1">
                <a:off x="378721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C991F94-5486-C8BA-69CB-D58053EEE749}"/>
                  </a:ext>
                </a:extLst>
              </p:cNvPr>
              <p:cNvCxnSpPr>
                <a:cxnSpLocks/>
                <a:stCxn id="110" idx="6"/>
                <a:endCxn id="51" idx="2"/>
              </p:cNvCxnSpPr>
              <p:nvPr/>
            </p:nvCxnSpPr>
            <p:spPr>
              <a:xfrm flipV="1"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6E40B450-2CE9-AA1C-5B16-3D012F38817D}"/>
                  </a:ext>
                </a:extLst>
              </p:cNvPr>
              <p:cNvCxnSpPr>
                <a:cxnSpLocks/>
                <a:stCxn id="111" idx="6"/>
                <a:endCxn id="51" idx="2"/>
              </p:cNvCxnSpPr>
              <p:nvPr/>
            </p:nvCxnSpPr>
            <p:spPr>
              <a:xfrm flipV="1">
                <a:off x="3787216" y="218948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8C551A8F-8AAC-F731-044A-B54720214AD0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0" name="Straight Arrow Connector 449">
                <a:extLst>
                  <a:ext uri="{FF2B5EF4-FFF2-40B4-BE49-F238E27FC236}">
                    <a16:creationId xmlns:a16="http://schemas.microsoft.com/office/drawing/2014/main" id="{99F7D595-7B8A-5A05-0847-2881A97904D8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7D7E3A36-1A1F-BCCA-746E-248A5DFEDD65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A01D6403-0AAE-FE88-93C3-28577E3550E5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 flipV="1">
                <a:off x="378721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27FCEE81-D017-9058-30DB-6D2445BD56FE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067BC45B-FF70-3839-2E81-E18A4F0C2CFB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4F6DB8DA-2E23-5F01-4F58-E1BC0AFC3CD1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41427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B9929935-4B49-DFAA-3173-389381FFC3A8}"/>
                  </a:ext>
                </a:extLst>
              </p:cNvPr>
              <p:cNvCxnSpPr>
                <a:cxnSpLocks/>
                <a:stCxn id="103" idx="6"/>
              </p:cNvCxnSpPr>
              <p:nvPr/>
            </p:nvCxnSpPr>
            <p:spPr>
              <a:xfrm>
                <a:off x="3787216" y="173990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C6B2D02B-7775-63FF-32D2-32A13D71C714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F06AF91F-4400-ACE2-8566-0CD5D6B70279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>
                <a:extLst>
                  <a:ext uri="{FF2B5EF4-FFF2-40B4-BE49-F238E27FC236}">
                    <a16:creationId xmlns:a16="http://schemas.microsoft.com/office/drawing/2014/main" id="{C8D2B7B8-950F-6C3D-8831-DF9D1573A63D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 flipV="1">
                <a:off x="378721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CE9FC25B-D53A-D0F5-8EAC-6C1D151D5119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074A007E-2AB0-A9E5-AF25-58781BE37399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6E9ACB98-BC2C-2621-3F29-6280837A89F3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631245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3" name="Straight Arrow Connector 462">
                <a:extLst>
                  <a:ext uri="{FF2B5EF4-FFF2-40B4-BE49-F238E27FC236}">
                    <a16:creationId xmlns:a16="http://schemas.microsoft.com/office/drawing/2014/main" id="{A3D6757B-81E7-54E6-CC07-5318D5CA2100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4" name="Straight Arrow Connector 463">
                <a:extLst>
                  <a:ext uri="{FF2B5EF4-FFF2-40B4-BE49-F238E27FC236}">
                    <a16:creationId xmlns:a16="http://schemas.microsoft.com/office/drawing/2014/main" id="{C6CEC1AA-149E-9CD1-4771-293F2271D793}"/>
                  </a:ext>
                </a:extLst>
              </p:cNvPr>
              <p:cNvCxnSpPr>
                <a:cxnSpLocks/>
                <a:stCxn id="103" idx="6"/>
              </p:cNvCxnSpPr>
              <p:nvPr/>
            </p:nvCxnSpPr>
            <p:spPr>
              <a:xfrm>
                <a:off x="3787216" y="1739901"/>
                <a:ext cx="449428" cy="89134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F821BAB9-79FF-B73B-9923-1F3FF2B03A50}"/>
                  </a:ext>
                </a:extLst>
              </p:cNvPr>
              <p:cNvCxnSpPr>
                <a:cxnSpLocks/>
                <a:stCxn id="107" idx="6"/>
              </p:cNvCxnSpPr>
              <p:nvPr/>
            </p:nvCxnSpPr>
            <p:spPr>
              <a:xfrm>
                <a:off x="378721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6A489E1C-86FE-3818-D532-C8D28F94205A}"/>
                  </a:ext>
                </a:extLst>
              </p:cNvPr>
              <p:cNvCxnSpPr>
                <a:cxnSpLocks/>
                <a:stCxn id="108" idx="6"/>
              </p:cNvCxnSpPr>
              <p:nvPr/>
            </p:nvCxnSpPr>
            <p:spPr>
              <a:xfrm>
                <a:off x="378721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7" name="Straight Arrow Connector 466">
                <a:extLst>
                  <a:ext uri="{FF2B5EF4-FFF2-40B4-BE49-F238E27FC236}">
                    <a16:creationId xmlns:a16="http://schemas.microsoft.com/office/drawing/2014/main" id="{C42174B7-1811-0F81-7C6A-772E92CAE06B}"/>
                  </a:ext>
                </a:extLst>
              </p:cNvPr>
              <p:cNvCxnSpPr>
                <a:cxnSpLocks/>
                <a:stCxn id="109" idx="6"/>
              </p:cNvCxnSpPr>
              <p:nvPr/>
            </p:nvCxnSpPr>
            <p:spPr>
              <a:xfrm flipV="1">
                <a:off x="378721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8" name="Straight Arrow Connector 467">
                <a:extLst>
                  <a:ext uri="{FF2B5EF4-FFF2-40B4-BE49-F238E27FC236}">
                    <a16:creationId xmlns:a16="http://schemas.microsoft.com/office/drawing/2014/main" id="{4D4D8D6E-BD57-C7CD-57C6-AFBA60C82E6A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378721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Straight Arrow Connector 468">
                <a:extLst>
                  <a:ext uri="{FF2B5EF4-FFF2-40B4-BE49-F238E27FC236}">
                    <a16:creationId xmlns:a16="http://schemas.microsoft.com/office/drawing/2014/main" id="{E00A49D7-43FC-1114-FAFD-02F4FFB82913}"/>
                  </a:ext>
                </a:extLst>
              </p:cNvPr>
              <p:cNvCxnSpPr>
                <a:cxnSpLocks/>
                <a:stCxn id="111" idx="6"/>
              </p:cNvCxnSpPr>
              <p:nvPr/>
            </p:nvCxnSpPr>
            <p:spPr>
              <a:xfrm flipV="1">
                <a:off x="3787216" y="2856034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0" name="Straight Arrow Connector 469">
                <a:extLst>
                  <a:ext uri="{FF2B5EF4-FFF2-40B4-BE49-F238E27FC236}">
                    <a16:creationId xmlns:a16="http://schemas.microsoft.com/office/drawing/2014/main" id="{9086F562-507F-A7E3-9B74-5ADE3A0712E7}"/>
                  </a:ext>
                </a:extLst>
              </p:cNvPr>
              <p:cNvCxnSpPr>
                <a:cxnSpLocks/>
                <a:stCxn id="106" idx="6"/>
              </p:cNvCxnSpPr>
              <p:nvPr/>
            </p:nvCxnSpPr>
            <p:spPr>
              <a:xfrm>
                <a:off x="378721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BE86FBE3-85B2-1399-01EB-53F2DF28BC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7216" y="1743809"/>
                <a:ext cx="449428" cy="1112225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0B0B49D6-BE4E-BDBC-2ACA-6EB79DB70F4A}"/>
                  </a:ext>
                </a:extLst>
              </p:cNvPr>
              <p:cNvCxnSpPr>
                <a:cxnSpLocks/>
                <a:stCxn id="105" idx="6"/>
              </p:cNvCxnSpPr>
              <p:nvPr/>
            </p:nvCxnSpPr>
            <p:spPr>
              <a:xfrm>
                <a:off x="378721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3" name="Group 472">
                <a:extLst>
                  <a:ext uri="{FF2B5EF4-FFF2-40B4-BE49-F238E27FC236}">
                    <a16:creationId xmlns:a16="http://schemas.microsoft.com/office/drawing/2014/main" id="{9DA7BE40-B5A8-1534-E165-36A07FAB7DEF}"/>
                  </a:ext>
                </a:extLst>
              </p:cNvPr>
              <p:cNvGrpSpPr/>
              <p:nvPr/>
            </p:nvGrpSpPr>
            <p:grpSpPr>
              <a:xfrm>
                <a:off x="479671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9F749931-6271-8467-FDEC-F0675C03CB84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Oval 99">
                  <a:extLst>
                    <a:ext uri="{FF2B5EF4-FFF2-40B4-BE49-F238E27FC236}">
                      <a16:creationId xmlns:a16="http://schemas.microsoft.com/office/drawing/2014/main" id="{00A171DA-7FE5-EE01-0327-DEEF0FC9365E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97D494E9-4E4D-281F-4991-E9A2188EED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5" name="Straight Arrow Connector 474">
                <a:extLst>
                  <a:ext uri="{FF2B5EF4-FFF2-40B4-BE49-F238E27FC236}">
                    <a16:creationId xmlns:a16="http://schemas.microsoft.com/office/drawing/2014/main" id="{682EB679-5042-AD90-5CE4-73377EFF01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>
                <a:extLst>
                  <a:ext uri="{FF2B5EF4-FFF2-40B4-BE49-F238E27FC236}">
                    <a16:creationId xmlns:a16="http://schemas.microsoft.com/office/drawing/2014/main" id="{055499D8-9258-DAD2-D662-4D1461ACE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7" name="Straight Arrow Connector 476">
                <a:extLst>
                  <a:ext uri="{FF2B5EF4-FFF2-40B4-BE49-F238E27FC236}">
                    <a16:creationId xmlns:a16="http://schemas.microsoft.com/office/drawing/2014/main" id="{FECDA49D-0A2E-6114-6D81-8279BD58E03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>
                <a:extLst>
                  <a:ext uri="{FF2B5EF4-FFF2-40B4-BE49-F238E27FC236}">
                    <a16:creationId xmlns:a16="http://schemas.microsoft.com/office/drawing/2014/main" id="{69B5950C-6BEF-0C40-8C70-6F4DE3DD5D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9" name="Straight Arrow Connector 478">
                <a:extLst>
                  <a:ext uri="{FF2B5EF4-FFF2-40B4-BE49-F238E27FC236}">
                    <a16:creationId xmlns:a16="http://schemas.microsoft.com/office/drawing/2014/main" id="{07B4140B-86A3-9469-C688-7E07D6835E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C9FF1E54-7973-A17C-7A00-EF4B99344D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C87853AB-DFB8-3632-8C05-852E1D9494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82" name="Group 481">
                <a:extLst>
                  <a:ext uri="{FF2B5EF4-FFF2-40B4-BE49-F238E27FC236}">
                    <a16:creationId xmlns:a16="http://schemas.microsoft.com/office/drawing/2014/main" id="{F87019CD-95FB-B6E0-B356-E3C2CCAC5C73}"/>
                  </a:ext>
                </a:extLst>
              </p:cNvPr>
              <p:cNvGrpSpPr/>
              <p:nvPr/>
            </p:nvGrpSpPr>
            <p:grpSpPr>
              <a:xfrm>
                <a:off x="4796714" y="2134160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E2047792-7ACA-251E-C2EA-C699A2D184A0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44D3BC98-3397-6CEC-59E4-B39648C096A9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B2276A97-939D-C859-21AB-708A224BDBA1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7667B349-84F0-E7AF-9F7B-3D2836019F40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85" name="Straight Arrow Connector 484">
                <a:extLst>
                  <a:ext uri="{FF2B5EF4-FFF2-40B4-BE49-F238E27FC236}">
                    <a16:creationId xmlns:a16="http://schemas.microsoft.com/office/drawing/2014/main" id="{BDCC5829-97E9-97C0-FB6C-287042CE4CBC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>
                <a:off x="4347286" y="218948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Straight Arrow Connector 486">
                <a:extLst>
                  <a:ext uri="{FF2B5EF4-FFF2-40B4-BE49-F238E27FC236}">
                    <a16:creationId xmlns:a16="http://schemas.microsoft.com/office/drawing/2014/main" id="{799B9AAD-83A8-92CC-D4EE-B1D95B4FCC3A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8" name="Straight Arrow Connector 487">
                <a:extLst>
                  <a:ext uri="{FF2B5EF4-FFF2-40B4-BE49-F238E27FC236}">
                    <a16:creationId xmlns:a16="http://schemas.microsoft.com/office/drawing/2014/main" id="{FA8F8AE2-25E3-5751-C09B-ABC9A41D4503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Straight Arrow Connector 490">
                <a:extLst>
                  <a:ext uri="{FF2B5EF4-FFF2-40B4-BE49-F238E27FC236}">
                    <a16:creationId xmlns:a16="http://schemas.microsoft.com/office/drawing/2014/main" id="{8218687F-2B66-F36B-CAD6-0DDA72501CA7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 flipV="1">
                <a:off x="4347286" y="218948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Straight Arrow Connector 491">
                <a:extLst>
                  <a:ext uri="{FF2B5EF4-FFF2-40B4-BE49-F238E27FC236}">
                    <a16:creationId xmlns:a16="http://schemas.microsoft.com/office/drawing/2014/main" id="{0B832124-E1FF-1F50-79B5-EF42C20E3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3" name="Straight Arrow Connector 492">
                <a:extLst>
                  <a:ext uri="{FF2B5EF4-FFF2-40B4-BE49-F238E27FC236}">
                    <a16:creationId xmlns:a16="http://schemas.microsoft.com/office/drawing/2014/main" id="{155F520E-6348-6EE4-E0F4-648FA080CB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>
                <a:extLst>
                  <a:ext uri="{FF2B5EF4-FFF2-40B4-BE49-F238E27FC236}">
                    <a16:creationId xmlns:a16="http://schemas.microsoft.com/office/drawing/2014/main" id="{0051C8D0-7530-6967-E226-50C1CEE85CA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>
                <a:extLst>
                  <a:ext uri="{FF2B5EF4-FFF2-40B4-BE49-F238E27FC236}">
                    <a16:creationId xmlns:a16="http://schemas.microsoft.com/office/drawing/2014/main" id="{18442B11-4C40-39F8-4EAC-0646B3CDEA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6" name="Straight Arrow Connector 495">
                <a:extLst>
                  <a:ext uri="{FF2B5EF4-FFF2-40B4-BE49-F238E27FC236}">
                    <a16:creationId xmlns:a16="http://schemas.microsoft.com/office/drawing/2014/main" id="{6D822E1C-2B0B-D93A-6B90-942AE8CBA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7" name="Straight Arrow Connector 496">
                <a:extLst>
                  <a:ext uri="{FF2B5EF4-FFF2-40B4-BE49-F238E27FC236}">
                    <a16:creationId xmlns:a16="http://schemas.microsoft.com/office/drawing/2014/main" id="{13D996C1-5D65-3920-15ED-08AD704D0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>
                <a:extLst>
                  <a:ext uri="{FF2B5EF4-FFF2-40B4-BE49-F238E27FC236}">
                    <a16:creationId xmlns:a16="http://schemas.microsoft.com/office/drawing/2014/main" id="{B5FA54C3-EAD6-99C8-9478-D3008AD93E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>
                <a:extLst>
                  <a:ext uri="{FF2B5EF4-FFF2-40B4-BE49-F238E27FC236}">
                    <a16:creationId xmlns:a16="http://schemas.microsoft.com/office/drawing/2014/main" id="{52104FCB-D3D3-4ACC-03E0-D8F69122CB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5C09482E-3373-C4F4-B699-2E02233F1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41427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08AB3A6E-2A17-5ACF-1E82-5690C2041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63906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D224556A-DDD2-EB12-A0F3-00F764E2DB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3" name="Straight Arrow Connector 502">
                <a:extLst>
                  <a:ext uri="{FF2B5EF4-FFF2-40B4-BE49-F238E27FC236}">
                    <a16:creationId xmlns:a16="http://schemas.microsoft.com/office/drawing/2014/main" id="{5F6B98CE-D222-33B9-0D60-7E4D0209BD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218948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504" name="Group 503">
                <a:extLst>
                  <a:ext uri="{FF2B5EF4-FFF2-40B4-BE49-F238E27FC236}">
                    <a16:creationId xmlns:a16="http://schemas.microsoft.com/office/drawing/2014/main" id="{C98262DD-65A0-1250-E005-CFFC4C955761}"/>
                  </a:ext>
                </a:extLst>
              </p:cNvPr>
              <p:cNvGrpSpPr/>
              <p:nvPr/>
            </p:nvGrpSpPr>
            <p:grpSpPr>
              <a:xfrm>
                <a:off x="5356784" y="2358950"/>
                <a:ext cx="110642" cy="335432"/>
                <a:chOff x="3246044" y="2386890"/>
                <a:chExt cx="110642" cy="335432"/>
              </a:xfrm>
              <a:grpFill/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65F03262-4AA9-DB91-0BB2-38630094A60B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9432A2A5-668E-DEB0-74FB-DB33997AED7F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05" name="Straight Arrow Connector 504">
                <a:extLst>
                  <a:ext uri="{FF2B5EF4-FFF2-40B4-BE49-F238E27FC236}">
                    <a16:creationId xmlns:a16="http://schemas.microsoft.com/office/drawing/2014/main" id="{B901B603-9F78-CB49-B91A-04CEDB8241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6" name="Straight Arrow Connector 505">
                <a:extLst>
                  <a:ext uri="{FF2B5EF4-FFF2-40B4-BE49-F238E27FC236}">
                    <a16:creationId xmlns:a16="http://schemas.microsoft.com/office/drawing/2014/main" id="{E1E57DEF-4407-4B4F-BAA8-324A6D30B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Straight Arrow Connector 506">
                <a:extLst>
                  <a:ext uri="{FF2B5EF4-FFF2-40B4-BE49-F238E27FC236}">
                    <a16:creationId xmlns:a16="http://schemas.microsoft.com/office/drawing/2014/main" id="{52188D59-4593-B695-4365-602F730340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Straight Arrow Connector 507">
                <a:extLst>
                  <a:ext uri="{FF2B5EF4-FFF2-40B4-BE49-F238E27FC236}">
                    <a16:creationId xmlns:a16="http://schemas.microsoft.com/office/drawing/2014/main" id="{28308C93-338F-B869-6AAB-4EA3E551E5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41427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Straight Arrow Connector 508">
                <a:extLst>
                  <a:ext uri="{FF2B5EF4-FFF2-40B4-BE49-F238E27FC236}">
                    <a16:creationId xmlns:a16="http://schemas.microsoft.com/office/drawing/2014/main" id="{01C4BF50-6434-9D11-8550-94E55C5B8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18948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0" name="Straight Arrow Connector 509">
                <a:extLst>
                  <a:ext uri="{FF2B5EF4-FFF2-40B4-BE49-F238E27FC236}">
                    <a16:creationId xmlns:a16="http://schemas.microsoft.com/office/drawing/2014/main" id="{6DF14531-3454-60E4-26AA-D36BF3952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07356" y="241427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1" name="Straight Arrow Connector 510">
                <a:extLst>
                  <a:ext uri="{FF2B5EF4-FFF2-40B4-BE49-F238E27FC236}">
                    <a16:creationId xmlns:a16="http://schemas.microsoft.com/office/drawing/2014/main" id="{5D5C6B2C-14C7-E9DE-7BB5-3974B47211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C807DA64-0C72-C945-5F0F-33E268FCB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07356" y="263124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EEAFEBF3-D395-ABA4-FEF7-F49EA0C3FA63}"/>
                  </a:ext>
                </a:extLst>
              </p:cNvPr>
              <p:cNvSpPr/>
              <p:nvPr/>
            </p:nvSpPr>
            <p:spPr>
              <a:xfrm>
                <a:off x="4236644" y="1917187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A308A792-F36B-E2E8-0477-76D2A61368A9}"/>
                  </a:ext>
                </a:extLst>
              </p:cNvPr>
              <p:cNvCxnSpPr>
                <a:cxnSpLocks/>
                <a:stCxn id="103" idx="6"/>
                <a:endCxn id="65" idx="2"/>
              </p:cNvCxnSpPr>
              <p:nvPr/>
            </p:nvCxnSpPr>
            <p:spPr>
              <a:xfrm>
                <a:off x="3787216" y="1739901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098BEA0-BCCA-5239-D093-EBD9EF3DF62C}"/>
                  </a:ext>
                </a:extLst>
              </p:cNvPr>
              <p:cNvCxnSpPr>
                <a:cxnSpLocks/>
                <a:stCxn id="105" idx="6"/>
                <a:endCxn id="65" idx="2"/>
              </p:cNvCxnSpPr>
              <p:nvPr/>
            </p:nvCxnSpPr>
            <p:spPr>
              <a:xfrm>
                <a:off x="3787216" y="1964691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BC207DE-810C-E9C2-E597-935EC998D07A}"/>
                  </a:ext>
                </a:extLst>
              </p:cNvPr>
              <p:cNvCxnSpPr>
                <a:cxnSpLocks/>
                <a:stCxn id="106" idx="6"/>
                <a:endCxn id="65" idx="2"/>
              </p:cNvCxnSpPr>
              <p:nvPr/>
            </p:nvCxnSpPr>
            <p:spPr>
              <a:xfrm flipV="1">
                <a:off x="3787216" y="1972508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763115BF-1596-528C-E8A1-C26D3873F2B2}"/>
                  </a:ext>
                </a:extLst>
              </p:cNvPr>
              <p:cNvCxnSpPr>
                <a:cxnSpLocks/>
                <a:stCxn id="107" idx="6"/>
                <a:endCxn id="65" idx="2"/>
              </p:cNvCxnSpPr>
              <p:nvPr/>
            </p:nvCxnSpPr>
            <p:spPr>
              <a:xfrm flipV="1">
                <a:off x="3787216" y="1972508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1DCA9FAF-6729-5ABC-D9BB-E4445A3D19F1}"/>
                  </a:ext>
                </a:extLst>
              </p:cNvPr>
              <p:cNvCxnSpPr>
                <a:cxnSpLocks/>
                <a:stCxn id="108" idx="6"/>
                <a:endCxn id="65" idx="2"/>
              </p:cNvCxnSpPr>
              <p:nvPr/>
            </p:nvCxnSpPr>
            <p:spPr>
              <a:xfrm flipV="1">
                <a:off x="3787216" y="1972508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5B97DF06-F623-7C9B-6BD3-6E8E721A1CAB}"/>
                  </a:ext>
                </a:extLst>
              </p:cNvPr>
              <p:cNvCxnSpPr>
                <a:cxnSpLocks/>
                <a:stCxn id="109" idx="6"/>
                <a:endCxn id="65" idx="2"/>
              </p:cNvCxnSpPr>
              <p:nvPr/>
            </p:nvCxnSpPr>
            <p:spPr>
              <a:xfrm flipV="1">
                <a:off x="3787216" y="1972508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70B38E07-0236-1FDA-651D-5ED5CABA3F56}"/>
                  </a:ext>
                </a:extLst>
              </p:cNvPr>
              <p:cNvCxnSpPr>
                <a:cxnSpLocks/>
                <a:stCxn id="110" idx="6"/>
                <a:endCxn id="65" idx="2"/>
              </p:cNvCxnSpPr>
              <p:nvPr/>
            </p:nvCxnSpPr>
            <p:spPr>
              <a:xfrm flipV="1">
                <a:off x="3787216" y="1972508"/>
                <a:ext cx="449428" cy="111613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DF60D7C0-99F4-9956-9802-F37BBABAB365}"/>
                  </a:ext>
                </a:extLst>
              </p:cNvPr>
              <p:cNvCxnSpPr>
                <a:cxnSpLocks/>
                <a:stCxn id="111" idx="6"/>
                <a:endCxn id="65" idx="2"/>
              </p:cNvCxnSpPr>
              <p:nvPr/>
            </p:nvCxnSpPr>
            <p:spPr>
              <a:xfrm flipV="1">
                <a:off x="3787216" y="1972508"/>
                <a:ext cx="449428" cy="134092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AF85C821-D9ED-1775-250B-E48328A703A7}"/>
                  </a:ext>
                </a:extLst>
              </p:cNvPr>
              <p:cNvSpPr/>
              <p:nvPr/>
            </p:nvSpPr>
            <p:spPr>
              <a:xfrm>
                <a:off x="4236644" y="3033320"/>
                <a:ext cx="110642" cy="110642"/>
              </a:xfrm>
              <a:prstGeom prst="ellipse">
                <a:avLst/>
              </a:prstGeom>
              <a:grpFill/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629A8ED2-B783-0DB6-9851-9426F8082381}"/>
                  </a:ext>
                </a:extLst>
              </p:cNvPr>
              <p:cNvCxnSpPr>
                <a:cxnSpLocks/>
                <a:stCxn id="103" idx="6"/>
                <a:endCxn id="75" idx="2"/>
              </p:cNvCxnSpPr>
              <p:nvPr/>
            </p:nvCxnSpPr>
            <p:spPr>
              <a:xfrm>
                <a:off x="3787216" y="1739901"/>
                <a:ext cx="449428" cy="134874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149147C6-0883-0C38-878E-756DCE0950B5}"/>
                  </a:ext>
                </a:extLst>
              </p:cNvPr>
              <p:cNvCxnSpPr>
                <a:cxnSpLocks/>
                <a:stCxn id="105" idx="6"/>
                <a:endCxn id="75" idx="2"/>
              </p:cNvCxnSpPr>
              <p:nvPr/>
            </p:nvCxnSpPr>
            <p:spPr>
              <a:xfrm>
                <a:off x="3787216" y="196469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2403305B-734A-F95E-3FF9-E3E22CB72D87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18948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C7D2B0DB-85C4-2C58-5222-63D02ED510C1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9D3E913B-B1B4-EA60-01CB-3F4C33C3DC1A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63906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BE65E0D6-577D-DE43-1FEF-A2EB2B6F1E24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286385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F4570801-5F22-A4E4-493F-F45A2937D74D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>
                <a:off x="3787216" y="308864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FCD1D55C-52F6-5FE2-16C5-D28C046A6CD7}"/>
                  </a:ext>
                </a:extLst>
              </p:cNvPr>
              <p:cNvCxnSpPr>
                <a:cxnSpLocks/>
                <a:endCxn id="75" idx="2"/>
              </p:cNvCxnSpPr>
              <p:nvPr/>
            </p:nvCxnSpPr>
            <p:spPr>
              <a:xfrm flipV="1">
                <a:off x="3787216" y="308864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82B55CCB-A8CF-FC40-9800-77F7F802E96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41427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E3815B6D-1111-04EA-B723-C8D3713B74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63124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C15CBA58-BEB3-BDF7-FE69-12038B84F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47286" y="285603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0981C5CC-3F3A-5F44-D8A9-914479F275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A0293268-EA55-14E8-5DCF-F53BBA72A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91A68CF-A361-B2E2-9DA0-824499D49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7286" y="196469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9E7396C-7576-851C-9D05-A8A2AEF57C9E}"/>
                  </a:ext>
                </a:extLst>
              </p:cNvPr>
              <p:cNvCxnSpPr>
                <a:cxnSpLocks/>
                <a:endCxn id="93" idx="2"/>
              </p:cNvCxnSpPr>
              <p:nvPr/>
            </p:nvCxnSpPr>
            <p:spPr>
              <a:xfrm>
                <a:off x="4347286" y="196469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180DEB-2B83-0EDB-BA88-B6D9140D350C}"/>
                </a:ext>
              </a:extLst>
            </p:cNvPr>
            <p:cNvSpPr txBox="1"/>
            <p:nvPr/>
          </p:nvSpPr>
          <p:spPr>
            <a:xfrm>
              <a:off x="7566678" y="2404537"/>
              <a:ext cx="7020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FC-5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172AFE-11D5-D01C-44D0-4080BFF1BC3B}"/>
                </a:ext>
              </a:extLst>
            </p:cNvPr>
            <p:cNvSpPr txBox="1"/>
            <p:nvPr/>
          </p:nvSpPr>
          <p:spPr>
            <a:xfrm>
              <a:off x="8228235" y="3237733"/>
              <a:ext cx="47646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3079E4-8FB8-389B-1A1D-1AAB8FBBC96D}"/>
                    </a:ext>
                  </a:extLst>
                </p:cNvPr>
                <p:cNvSpPr txBox="1"/>
                <p:nvPr/>
              </p:nvSpPr>
              <p:spPr>
                <a:xfrm>
                  <a:off x="5378116" y="3490955"/>
                  <a:ext cx="100980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16 ×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𝑅𝐹</m:t>
                          </m:r>
                        </m:sub>
                      </m:sSub>
                    </m:oMath>
                  </a14:m>
                  <a:r>
                    <a:rPr lang="en-US" sz="12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× 1</a:t>
                  </a: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573079E4-8FB8-389B-1A1D-1AAB8FBBC9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116" y="3490955"/>
                  <a:ext cx="1009801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2222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24EB655-FAD9-043F-43E2-F57B43AEC206}"/>
                </a:ext>
              </a:extLst>
            </p:cNvPr>
            <p:cNvSpPr txBox="1"/>
            <p:nvPr/>
          </p:nvSpPr>
          <p:spPr>
            <a:xfrm>
              <a:off x="2679012" y="1519203"/>
              <a:ext cx="175823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050" b="1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en-US" sz="1600" dirty="0"/>
                <a:t>Analog Beamformer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2B0BDF-63A1-BB98-A33C-1C337A9CBEE9}"/>
                    </a:ext>
                  </a:extLst>
                </p:cNvPr>
                <p:cNvSpPr txBox="1"/>
                <p:nvPr/>
              </p:nvSpPr>
              <p:spPr>
                <a:xfrm>
                  <a:off x="4124441" y="2603468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ℜ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2B0BDF-63A1-BB98-A33C-1C337A9CBE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441" y="2603468"/>
                  <a:ext cx="299589" cy="184666"/>
                </a:xfrm>
                <a:prstGeom prst="rect">
                  <a:avLst/>
                </a:prstGeom>
                <a:blipFill>
                  <a:blip r:embed="rId10"/>
                  <a:stretch>
                    <a:fillRect l="-22449" t="-3333" r="-63265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B4EC2BA-6E17-32A2-58B4-BF0E74F13E74}"/>
                    </a:ext>
                  </a:extLst>
                </p:cNvPr>
                <p:cNvSpPr txBox="1"/>
                <p:nvPr/>
              </p:nvSpPr>
              <p:spPr>
                <a:xfrm>
                  <a:off x="4118913" y="3280099"/>
                  <a:ext cx="299589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ℑ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B4EC2BA-6E17-32A2-58B4-BF0E74F13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18913" y="3280099"/>
                  <a:ext cx="299589" cy="184666"/>
                </a:xfrm>
                <a:prstGeom prst="rect">
                  <a:avLst/>
                </a:prstGeom>
                <a:blipFill>
                  <a:blip r:embed="rId11"/>
                  <a:stretch>
                    <a:fillRect l="-20408" t="-3333" r="-59184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73D88133-2110-3081-1F93-8E39E58C9229}"/>
                </a:ext>
              </a:extLst>
            </p:cNvPr>
            <p:cNvSpPr/>
            <p:nvPr/>
          </p:nvSpPr>
          <p:spPr>
            <a:xfrm flipH="1">
              <a:off x="3949781" y="2626948"/>
              <a:ext cx="133635" cy="393362"/>
            </a:xfrm>
            <a:prstGeom prst="leftBrace">
              <a:avLst>
                <a:gd name="adj1" fmla="val 20416"/>
                <a:gd name="adj2" fmla="val 24171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39" name="Left Brace 38">
              <a:extLst>
                <a:ext uri="{FF2B5EF4-FFF2-40B4-BE49-F238E27FC236}">
                  <a16:creationId xmlns:a16="http://schemas.microsoft.com/office/drawing/2014/main" id="{EFD81AAE-5321-6C54-CE8B-02FF1736800D}"/>
                </a:ext>
              </a:extLst>
            </p:cNvPr>
            <p:cNvSpPr/>
            <p:nvPr/>
          </p:nvSpPr>
          <p:spPr>
            <a:xfrm flipH="1">
              <a:off x="3949781" y="3072567"/>
              <a:ext cx="133635" cy="393362"/>
            </a:xfrm>
            <a:prstGeom prst="leftBrace">
              <a:avLst>
                <a:gd name="adj1" fmla="val 20416"/>
                <a:gd name="adj2" fmla="val 7324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69425CF3-18D7-57A0-E957-C135C26C65F7}"/>
                </a:ext>
              </a:extLst>
            </p:cNvPr>
            <p:cNvSpPr/>
            <p:nvPr/>
          </p:nvSpPr>
          <p:spPr>
            <a:xfrm>
              <a:off x="3054945" y="3078361"/>
              <a:ext cx="174039" cy="873517"/>
            </a:xfrm>
            <a:prstGeom prst="leftBrace">
              <a:avLst>
                <a:gd name="adj1" fmla="val 2041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616FD4E-C30B-D82D-48F9-98F3B38DBA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19355" y="3581053"/>
              <a:ext cx="88179" cy="852653"/>
            </a:xfrm>
            <a:prstGeom prst="straightConnector1">
              <a:avLst/>
            </a:prstGeom>
            <a:ln w="19050">
              <a:solidFill>
                <a:schemeClr val="accent1">
                  <a:lumMod val="50000"/>
                </a:schemeClr>
              </a:solidFill>
              <a:prstDash val="dash"/>
              <a:headEnd w="lg" len="lg"/>
              <a:tailEnd type="oval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28724E8-B1BC-A8F5-8C5F-A60AE78A3FC0}"/>
                </a:ext>
              </a:extLst>
            </p:cNvPr>
            <p:cNvSpPr/>
            <p:nvPr/>
          </p:nvSpPr>
          <p:spPr>
            <a:xfrm>
              <a:off x="2775359" y="4324544"/>
              <a:ext cx="1556943" cy="614628"/>
            </a:xfrm>
            <a:prstGeom prst="roundRect">
              <a:avLst>
                <a:gd name="adj" fmla="val 13633"/>
              </a:avLst>
            </a:prstGeom>
            <a:solidFill>
              <a:srgbClr val="DCEAF7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C76CC8D-59D0-41C5-FC80-5259134D5D66}"/>
                </a:ext>
              </a:extLst>
            </p:cNvPr>
            <p:cNvSpPr txBox="1"/>
            <p:nvPr/>
          </p:nvSpPr>
          <p:spPr>
            <a:xfrm>
              <a:off x="2793082" y="4369010"/>
              <a:ext cx="15245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 constraints as (8,9)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07C7E4F4-9EC4-CA8E-0937-B4FB48746801}"/>
                </a:ext>
              </a:extLst>
            </p:cNvPr>
            <p:cNvSpPr/>
            <p:nvPr/>
          </p:nvSpPr>
          <p:spPr>
            <a:xfrm>
              <a:off x="5637385" y="4228728"/>
              <a:ext cx="1929293" cy="761778"/>
            </a:xfrm>
            <a:prstGeom prst="roundRect">
              <a:avLst>
                <a:gd name="adj" fmla="val 11992"/>
              </a:avLst>
            </a:pr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E317825-8F67-B38B-B105-1A1352417705}"/>
                </a:ext>
              </a:extLst>
            </p:cNvPr>
            <p:cNvGrpSpPr/>
            <p:nvPr/>
          </p:nvGrpSpPr>
          <p:grpSpPr>
            <a:xfrm>
              <a:off x="5774947" y="4332652"/>
              <a:ext cx="2232466" cy="546405"/>
              <a:chOff x="4659971" y="3560068"/>
              <a:chExt cx="2232466" cy="546405"/>
            </a:xfrm>
          </p:grpSpPr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711827A1-B394-1107-1C64-449740AF2494}"/>
                  </a:ext>
                </a:extLst>
              </p:cNvPr>
              <p:cNvSpPr/>
              <p:nvPr/>
            </p:nvSpPr>
            <p:spPr>
              <a:xfrm>
                <a:off x="4659971" y="3568852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917B17-1B59-F591-DBF4-B3C93126261E}"/>
                  </a:ext>
                </a:extLst>
              </p:cNvPr>
              <p:cNvSpPr txBox="1"/>
              <p:nvPr/>
            </p:nvSpPr>
            <p:spPr>
              <a:xfrm>
                <a:off x="4962156" y="3560068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Convolutional Layer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B576914-F125-B061-C5B7-303C482B9C9E}"/>
                  </a:ext>
                </a:extLst>
              </p:cNvPr>
              <p:cNvSpPr txBox="1"/>
              <p:nvPr/>
            </p:nvSpPr>
            <p:spPr>
              <a:xfrm>
                <a:off x="4962156" y="3816654"/>
                <a:ext cx="193028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Batch Norm + </a:t>
                </a:r>
                <a:r>
                  <a:rPr lang="en-US" sz="1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ReLU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05BDEFC8-5F4A-6531-01EB-098A6FA51B2A}"/>
                  </a:ext>
                </a:extLst>
              </p:cNvPr>
              <p:cNvSpPr/>
              <p:nvPr/>
            </p:nvSpPr>
            <p:spPr>
              <a:xfrm>
                <a:off x="4659971" y="3875858"/>
                <a:ext cx="233450" cy="230615"/>
              </a:xfrm>
              <a:prstGeom prst="cube">
                <a:avLst>
                  <a:gd name="adj" fmla="val 26084"/>
                </a:avLst>
              </a:prstGeom>
              <a:solidFill>
                <a:srgbClr val="F6A0A0"/>
              </a:solidFill>
              <a:ln>
                <a:solidFill>
                  <a:schemeClr val="accent2">
                    <a:lumMod val="50000"/>
                  </a:schemeClr>
                </a:solidFill>
              </a:ln>
              <a:scene3d>
                <a:camera prst="orthographicFront">
                  <a:rot lat="0" lon="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A721980-64EB-2026-AF11-5759047C8D9B}"/>
                </a:ext>
              </a:extLst>
            </p:cNvPr>
            <p:cNvGrpSpPr/>
            <p:nvPr/>
          </p:nvGrpSpPr>
          <p:grpSpPr>
            <a:xfrm>
              <a:off x="3247182" y="2210026"/>
              <a:ext cx="670712" cy="1684172"/>
              <a:chOff x="3882314" y="1712520"/>
              <a:chExt cx="670712" cy="1684172"/>
            </a:xfrm>
            <a:solidFill>
              <a:schemeClr val="tx1"/>
            </a:solidFill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558A4A4D-017D-11EE-5C1F-DACAB8ECEBCC}"/>
                  </a:ext>
                </a:extLst>
              </p:cNvPr>
              <p:cNvGrpSpPr/>
              <p:nvPr/>
            </p:nvGrpSpPr>
            <p:grpSpPr>
              <a:xfrm>
                <a:off x="3882314" y="1712520"/>
                <a:ext cx="110642" cy="1684172"/>
                <a:chOff x="3882314" y="1712520"/>
                <a:chExt cx="110642" cy="1684172"/>
              </a:xfrm>
              <a:grpFill/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FBFB5DC2-6E3B-AAAC-2DF6-AEEF6F5FEE84}"/>
                    </a:ext>
                  </a:extLst>
                </p:cNvPr>
                <p:cNvSpPr/>
                <p:nvPr/>
              </p:nvSpPr>
              <p:spPr>
                <a:xfrm>
                  <a:off x="3882314" y="171252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592C4A29-9A4A-5F63-E89F-F9C4CDF66EFE}"/>
                    </a:ext>
                  </a:extLst>
                </p:cNvPr>
                <p:cNvSpPr/>
                <p:nvPr/>
              </p:nvSpPr>
              <p:spPr>
                <a:xfrm>
                  <a:off x="3882314" y="193731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8C8D2171-A706-4BF8-A668-9914FE8A6E18}"/>
                    </a:ext>
                  </a:extLst>
                </p:cNvPr>
                <p:cNvSpPr/>
                <p:nvPr/>
              </p:nvSpPr>
              <p:spPr>
                <a:xfrm>
                  <a:off x="388231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9A13A1DA-3EAF-E0FA-8654-35C3A59112C0}"/>
                    </a:ext>
                  </a:extLst>
                </p:cNvPr>
                <p:cNvSpPr/>
                <p:nvPr/>
              </p:nvSpPr>
              <p:spPr>
                <a:xfrm>
                  <a:off x="388231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99F7FC03-F6D4-2F3A-076F-4F3381A6CB85}"/>
                    </a:ext>
                  </a:extLst>
                </p:cNvPr>
                <p:cNvSpPr/>
                <p:nvPr/>
              </p:nvSpPr>
              <p:spPr>
                <a:xfrm>
                  <a:off x="388231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F6B21B17-1227-D41E-BC95-40ECC59A8FEE}"/>
                    </a:ext>
                  </a:extLst>
                </p:cNvPr>
                <p:cNvSpPr/>
                <p:nvPr/>
              </p:nvSpPr>
              <p:spPr>
                <a:xfrm>
                  <a:off x="388231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Oval 237">
                  <a:extLst>
                    <a:ext uri="{FF2B5EF4-FFF2-40B4-BE49-F238E27FC236}">
                      <a16:creationId xmlns:a16="http://schemas.microsoft.com/office/drawing/2014/main" id="{7AE24C64-1B97-EEFF-4B17-D801EAA33C84}"/>
                    </a:ext>
                  </a:extLst>
                </p:cNvPr>
                <p:cNvSpPr/>
                <p:nvPr/>
              </p:nvSpPr>
              <p:spPr>
                <a:xfrm>
                  <a:off x="3882314" y="306126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1D2DDC4A-B215-7001-1F3A-BEF6626A5ACC}"/>
                    </a:ext>
                  </a:extLst>
                </p:cNvPr>
                <p:cNvSpPr/>
                <p:nvPr/>
              </p:nvSpPr>
              <p:spPr>
                <a:xfrm>
                  <a:off x="3882314" y="328605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3" name="Group 482">
                <a:extLst>
                  <a:ext uri="{FF2B5EF4-FFF2-40B4-BE49-F238E27FC236}">
                    <a16:creationId xmlns:a16="http://schemas.microsoft.com/office/drawing/2014/main" id="{F66620A2-E768-0E6D-21EB-FD11DE608973}"/>
                  </a:ext>
                </a:extLst>
              </p:cNvPr>
              <p:cNvGrpSpPr/>
              <p:nvPr/>
            </p:nvGrpSpPr>
            <p:grpSpPr>
              <a:xfrm>
                <a:off x="4442384" y="2162100"/>
                <a:ext cx="110642" cy="785012"/>
                <a:chOff x="3246044" y="2162100"/>
                <a:chExt cx="110642" cy="785012"/>
              </a:xfrm>
              <a:grpFill/>
            </p:grpSpPr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D4F4824A-4DC5-14A8-072E-AFF005A07F1A}"/>
                    </a:ext>
                  </a:extLst>
                </p:cNvPr>
                <p:cNvSpPr/>
                <p:nvPr/>
              </p:nvSpPr>
              <p:spPr>
                <a:xfrm>
                  <a:off x="3246044" y="216210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E564F58C-56B7-CEA5-59E5-98A4B3B1021F}"/>
                    </a:ext>
                  </a:extLst>
                </p:cNvPr>
                <p:cNvSpPr/>
                <p:nvPr/>
              </p:nvSpPr>
              <p:spPr>
                <a:xfrm>
                  <a:off x="3246044" y="238689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A59690A1-B821-973F-F343-F2E17C862B99}"/>
                    </a:ext>
                  </a:extLst>
                </p:cNvPr>
                <p:cNvSpPr/>
                <p:nvPr/>
              </p:nvSpPr>
              <p:spPr>
                <a:xfrm>
                  <a:off x="3246044" y="261168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AF16A480-7069-1700-B8FB-700485795366}"/>
                    </a:ext>
                  </a:extLst>
                </p:cNvPr>
                <p:cNvSpPr/>
                <p:nvPr/>
              </p:nvSpPr>
              <p:spPr>
                <a:xfrm>
                  <a:off x="3246044" y="2836470"/>
                  <a:ext cx="110642" cy="110642"/>
                </a:xfrm>
                <a:prstGeom prst="ellipse">
                  <a:avLst/>
                </a:prstGeom>
                <a:grpFill/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84" name="Straight Arrow Connector 483">
                <a:extLst>
                  <a:ext uri="{FF2B5EF4-FFF2-40B4-BE49-F238E27FC236}">
                    <a16:creationId xmlns:a16="http://schemas.microsoft.com/office/drawing/2014/main" id="{123D955D-50ED-2B0C-ED28-6B78D4178CAA}"/>
                  </a:ext>
                </a:extLst>
              </p:cNvPr>
              <p:cNvCxnSpPr>
                <a:endCxn id="228" idx="2"/>
              </p:cNvCxnSpPr>
              <p:nvPr/>
            </p:nvCxnSpPr>
            <p:spPr>
              <a:xfrm>
                <a:off x="3992956" y="176784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6" name="Straight Arrow Connector 485">
                <a:extLst>
                  <a:ext uri="{FF2B5EF4-FFF2-40B4-BE49-F238E27FC236}">
                    <a16:creationId xmlns:a16="http://schemas.microsoft.com/office/drawing/2014/main" id="{EAF0E876-2A2B-8143-FA9D-BE9ABFFE9F5E}"/>
                  </a:ext>
                </a:extLst>
              </p:cNvPr>
              <p:cNvCxnSpPr>
                <a:cxnSpLocks/>
                <a:stCxn id="233" idx="6"/>
                <a:endCxn id="228" idx="2"/>
              </p:cNvCxnSpPr>
              <p:nvPr/>
            </p:nvCxnSpPr>
            <p:spPr>
              <a:xfrm>
                <a:off x="3992956" y="199263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Straight Arrow Connector 488">
                <a:extLst>
                  <a:ext uri="{FF2B5EF4-FFF2-40B4-BE49-F238E27FC236}">
                    <a16:creationId xmlns:a16="http://schemas.microsoft.com/office/drawing/2014/main" id="{326FC4FF-7B42-F782-3030-266C43F333D4}"/>
                  </a:ext>
                </a:extLst>
              </p:cNvPr>
              <p:cNvCxnSpPr>
                <a:cxnSpLocks/>
                <a:stCxn id="234" idx="6"/>
                <a:endCxn id="228" idx="2"/>
              </p:cNvCxnSpPr>
              <p:nvPr/>
            </p:nvCxnSpPr>
            <p:spPr>
              <a:xfrm>
                <a:off x="3992956" y="221742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Straight Arrow Connector 489">
                <a:extLst>
                  <a:ext uri="{FF2B5EF4-FFF2-40B4-BE49-F238E27FC236}">
                    <a16:creationId xmlns:a16="http://schemas.microsoft.com/office/drawing/2014/main" id="{6557F7EA-4DD9-55E9-3851-9DF9977C75CD}"/>
                  </a:ext>
                </a:extLst>
              </p:cNvPr>
              <p:cNvCxnSpPr>
                <a:cxnSpLocks/>
                <a:stCxn id="235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B8CE401A-7DAA-298F-8548-15C5F868FD7C}"/>
                  </a:ext>
                </a:extLst>
              </p:cNvPr>
              <p:cNvCxnSpPr>
                <a:cxnSpLocks/>
                <a:stCxn id="236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E7B90D00-DC59-E4F2-5008-B4F9CADBE663}"/>
                  </a:ext>
                </a:extLst>
              </p:cNvPr>
              <p:cNvCxnSpPr>
                <a:cxnSpLocks/>
                <a:stCxn id="237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0145CA3B-63D7-2FE2-64B7-FEB8AAC06038}"/>
                  </a:ext>
                </a:extLst>
              </p:cNvPr>
              <p:cNvCxnSpPr>
                <a:cxnSpLocks/>
                <a:stCxn id="238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338833E3-1D11-16DA-5797-9A62D1493516}"/>
                  </a:ext>
                </a:extLst>
              </p:cNvPr>
              <p:cNvCxnSpPr>
                <a:cxnSpLocks/>
                <a:stCxn id="239" idx="6"/>
                <a:endCxn id="228" idx="2"/>
              </p:cNvCxnSpPr>
              <p:nvPr/>
            </p:nvCxnSpPr>
            <p:spPr>
              <a:xfrm flipV="1">
                <a:off x="3992956" y="2217421"/>
                <a:ext cx="449428" cy="112395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>
                <a:extLst>
                  <a:ext uri="{FF2B5EF4-FFF2-40B4-BE49-F238E27FC236}">
                    <a16:creationId xmlns:a16="http://schemas.microsoft.com/office/drawing/2014/main" id="{BE4F6EBE-2D1C-82C9-D3B5-58064637C598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D3B38A7-3840-02C1-AB4F-02B825D85DE6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2796A3E7-F35B-8A80-AFFB-30C2796D353F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32432A75-5022-4D4E-9A73-69A0B0BA08B2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3992956" y="2442211"/>
                <a:ext cx="449428" cy="22479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Arrow Connector 207">
                <a:extLst>
                  <a:ext uri="{FF2B5EF4-FFF2-40B4-BE49-F238E27FC236}">
                    <a16:creationId xmlns:a16="http://schemas.microsoft.com/office/drawing/2014/main" id="{2E0A68C5-A783-A6AC-8D7F-133E977B6C73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442211"/>
                <a:ext cx="449428" cy="44958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Arrow Connector 208">
                <a:extLst>
                  <a:ext uri="{FF2B5EF4-FFF2-40B4-BE49-F238E27FC236}">
                    <a16:creationId xmlns:a16="http://schemas.microsoft.com/office/drawing/2014/main" id="{19B5BEF1-E80D-B482-E20C-36E4E977E8D8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44221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Straight Arrow Connector 209">
                <a:extLst>
                  <a:ext uri="{FF2B5EF4-FFF2-40B4-BE49-F238E27FC236}">
                    <a16:creationId xmlns:a16="http://schemas.microsoft.com/office/drawing/2014/main" id="{7F49E15B-2B1D-D860-DD03-42B7FA322D5C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442211"/>
                <a:ext cx="449428" cy="89916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Arrow Connector 210">
                <a:extLst>
                  <a:ext uri="{FF2B5EF4-FFF2-40B4-BE49-F238E27FC236}">
                    <a16:creationId xmlns:a16="http://schemas.microsoft.com/office/drawing/2014/main" id="{B9874F68-4C2F-8686-86AF-C017A4D2D2FA}"/>
                  </a:ext>
                </a:extLst>
              </p:cNvPr>
              <p:cNvCxnSpPr>
                <a:cxnSpLocks/>
                <a:stCxn id="232" idx="6"/>
              </p:cNvCxnSpPr>
              <p:nvPr/>
            </p:nvCxnSpPr>
            <p:spPr>
              <a:xfrm>
                <a:off x="3992956" y="1767841"/>
                <a:ext cx="449428" cy="674370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Arrow Connector 211">
                <a:extLst>
                  <a:ext uri="{FF2B5EF4-FFF2-40B4-BE49-F238E27FC236}">
                    <a16:creationId xmlns:a16="http://schemas.microsoft.com/office/drawing/2014/main" id="{1C66999D-B7D0-C8CC-B21E-99C7E2827426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44176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5662F2B3-F3A6-3AE1-82E0-8C9B69C69CF9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21697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25C0E009-8EC9-6838-D2E9-71498F5401EE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 flipV="1">
                <a:off x="3992956" y="2659185"/>
                <a:ext cx="449428" cy="781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Arrow Connector 214">
                <a:extLst>
                  <a:ext uri="{FF2B5EF4-FFF2-40B4-BE49-F238E27FC236}">
                    <a16:creationId xmlns:a16="http://schemas.microsoft.com/office/drawing/2014/main" id="{CFEE6641-797C-72C1-7439-70B64CC82881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659185"/>
                <a:ext cx="449428" cy="23260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Arrow Connector 215">
                <a:extLst>
                  <a:ext uri="{FF2B5EF4-FFF2-40B4-BE49-F238E27FC236}">
                    <a16:creationId xmlns:a16="http://schemas.microsoft.com/office/drawing/2014/main" id="{23B68CDC-408F-8C66-8957-77014EC6213C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659185"/>
                <a:ext cx="449428" cy="45739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Arrow Connector 216">
                <a:extLst>
                  <a:ext uri="{FF2B5EF4-FFF2-40B4-BE49-F238E27FC236}">
                    <a16:creationId xmlns:a16="http://schemas.microsoft.com/office/drawing/2014/main" id="{36E8C3B1-6C2F-BB21-B9CC-3AD95BFBE61E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659185"/>
                <a:ext cx="449428" cy="682186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Arrow Connector 217">
                <a:extLst>
                  <a:ext uri="{FF2B5EF4-FFF2-40B4-BE49-F238E27FC236}">
                    <a16:creationId xmlns:a16="http://schemas.microsoft.com/office/drawing/2014/main" id="{79D87625-6E2E-85BA-A6D7-BDA269980173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66655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Arrow Connector 218">
                <a:extLst>
                  <a:ext uri="{FF2B5EF4-FFF2-40B4-BE49-F238E27FC236}">
                    <a16:creationId xmlns:a16="http://schemas.microsoft.com/office/drawing/2014/main" id="{DF6C999C-CF32-A4F4-C58F-B4B00E89E2F1}"/>
                  </a:ext>
                </a:extLst>
              </p:cNvPr>
              <p:cNvCxnSpPr>
                <a:cxnSpLocks/>
                <a:stCxn id="232" idx="6"/>
              </p:cNvCxnSpPr>
              <p:nvPr/>
            </p:nvCxnSpPr>
            <p:spPr>
              <a:xfrm>
                <a:off x="3992956" y="1767841"/>
                <a:ext cx="449428" cy="891344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Arrow Connector 219">
                <a:extLst>
                  <a:ext uri="{FF2B5EF4-FFF2-40B4-BE49-F238E27FC236}">
                    <a16:creationId xmlns:a16="http://schemas.microsoft.com/office/drawing/2014/main" id="{55787A2D-0C33-642E-99D6-8D86E8A517FD}"/>
                  </a:ext>
                </a:extLst>
              </p:cNvPr>
              <p:cNvCxnSpPr>
                <a:cxnSpLocks/>
                <a:stCxn id="235" idx="6"/>
              </p:cNvCxnSpPr>
              <p:nvPr/>
            </p:nvCxnSpPr>
            <p:spPr>
              <a:xfrm>
                <a:off x="3992956" y="2442211"/>
                <a:ext cx="449428" cy="44176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Arrow Connector 220">
                <a:extLst>
                  <a:ext uri="{FF2B5EF4-FFF2-40B4-BE49-F238E27FC236}">
                    <a16:creationId xmlns:a16="http://schemas.microsoft.com/office/drawing/2014/main" id="{A2026051-CC1C-0FF7-B23D-51355C2D97B2}"/>
                  </a:ext>
                </a:extLst>
              </p:cNvPr>
              <p:cNvCxnSpPr>
                <a:cxnSpLocks/>
                <a:stCxn id="236" idx="6"/>
              </p:cNvCxnSpPr>
              <p:nvPr/>
            </p:nvCxnSpPr>
            <p:spPr>
              <a:xfrm>
                <a:off x="3992956" y="2667001"/>
                <a:ext cx="449428" cy="21697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Arrow Connector 221">
                <a:extLst>
                  <a:ext uri="{FF2B5EF4-FFF2-40B4-BE49-F238E27FC236}">
                    <a16:creationId xmlns:a16="http://schemas.microsoft.com/office/drawing/2014/main" id="{3E595D97-2549-809F-9DDB-3112C44AFB74}"/>
                  </a:ext>
                </a:extLst>
              </p:cNvPr>
              <p:cNvCxnSpPr>
                <a:cxnSpLocks/>
                <a:stCxn id="237" idx="6"/>
              </p:cNvCxnSpPr>
              <p:nvPr/>
            </p:nvCxnSpPr>
            <p:spPr>
              <a:xfrm flipV="1">
                <a:off x="3992956" y="2883974"/>
                <a:ext cx="449428" cy="781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56C8B344-AB45-DDEC-00A9-B50D8BE2EDDA}"/>
                  </a:ext>
                </a:extLst>
              </p:cNvPr>
              <p:cNvCxnSpPr>
                <a:cxnSpLocks/>
                <a:stCxn id="238" idx="6"/>
              </p:cNvCxnSpPr>
              <p:nvPr/>
            </p:nvCxnSpPr>
            <p:spPr>
              <a:xfrm flipV="1">
                <a:off x="3992956" y="2883974"/>
                <a:ext cx="449428" cy="23260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06FF76AE-3825-CD08-EA44-C5520E0E77DC}"/>
                  </a:ext>
                </a:extLst>
              </p:cNvPr>
              <p:cNvCxnSpPr>
                <a:cxnSpLocks/>
                <a:stCxn id="239" idx="6"/>
              </p:cNvCxnSpPr>
              <p:nvPr/>
            </p:nvCxnSpPr>
            <p:spPr>
              <a:xfrm flipV="1">
                <a:off x="3992956" y="2883974"/>
                <a:ext cx="449428" cy="457397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Arrow Connector 224">
                <a:extLst>
                  <a:ext uri="{FF2B5EF4-FFF2-40B4-BE49-F238E27FC236}">
                    <a16:creationId xmlns:a16="http://schemas.microsoft.com/office/drawing/2014/main" id="{DB58E886-1FEA-F92D-2FD4-65E6F490686F}"/>
                  </a:ext>
                </a:extLst>
              </p:cNvPr>
              <p:cNvCxnSpPr>
                <a:cxnSpLocks/>
                <a:stCxn id="234" idx="6"/>
              </p:cNvCxnSpPr>
              <p:nvPr/>
            </p:nvCxnSpPr>
            <p:spPr>
              <a:xfrm>
                <a:off x="3992956" y="2217421"/>
                <a:ext cx="449428" cy="66655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Arrow Connector 225">
                <a:extLst>
                  <a:ext uri="{FF2B5EF4-FFF2-40B4-BE49-F238E27FC236}">
                    <a16:creationId xmlns:a16="http://schemas.microsoft.com/office/drawing/2014/main" id="{CC821237-6553-11F7-0373-8C868F1FA3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92956" y="1771749"/>
                <a:ext cx="449428" cy="1112225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7" name="Straight Arrow Connector 226">
                <a:extLst>
                  <a:ext uri="{FF2B5EF4-FFF2-40B4-BE49-F238E27FC236}">
                    <a16:creationId xmlns:a16="http://schemas.microsoft.com/office/drawing/2014/main" id="{CDFC1E2E-493A-B034-49B8-CC04C6FC06E6}"/>
                  </a:ext>
                </a:extLst>
              </p:cNvPr>
              <p:cNvCxnSpPr>
                <a:cxnSpLocks/>
                <a:stCxn id="233" idx="6"/>
              </p:cNvCxnSpPr>
              <p:nvPr/>
            </p:nvCxnSpPr>
            <p:spPr>
              <a:xfrm>
                <a:off x="3992956" y="1992631"/>
                <a:ext cx="449428" cy="891343"/>
              </a:xfrm>
              <a:prstGeom prst="straightConnector1">
                <a:avLst/>
              </a:prstGeom>
              <a:grpFill/>
              <a:ln w="3175" cap="rnd">
                <a:round/>
                <a:headEnd w="lg" len="lg"/>
                <a:tailEnd type="none" w="sm" len="med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6" name="TextBox 705">
                  <a:extLst>
                    <a:ext uri="{FF2B5EF4-FFF2-40B4-BE49-F238E27FC236}">
                      <a16:creationId xmlns:a16="http://schemas.microsoft.com/office/drawing/2014/main" id="{D2FF43C0-E55F-2FFF-F4B7-6119F864635F}"/>
                    </a:ext>
                  </a:extLst>
                </p:cNvPr>
                <p:cNvSpPr txBox="1"/>
                <p:nvPr/>
              </p:nvSpPr>
              <p:spPr>
                <a:xfrm>
                  <a:off x="3518297" y="3889858"/>
                  <a:ext cx="68009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200" b="0" i="0">
                                <a:latin typeface="Cambria Math" panose="02040503050406030204" pitchFamily="18" charset="0"/>
                              </a:rPr>
                              <m:t>RF</m:t>
                            </m:r>
                          </m:sub>
                        </m:sSub>
                      </m:oMath>
                    </m:oMathPara>
                  </a14:m>
                  <a:endParaRPr lang="en-US" sz="1200" dirty="0"/>
                </a:p>
              </p:txBody>
            </p:sp>
          </mc:Choice>
          <mc:Fallback>
            <p:sp>
              <p:nvSpPr>
                <p:cNvPr id="706" name="TextBox 705">
                  <a:extLst>
                    <a:ext uri="{FF2B5EF4-FFF2-40B4-BE49-F238E27FC236}">
                      <a16:creationId xmlns:a16="http://schemas.microsoft.com/office/drawing/2014/main" id="{D2FF43C0-E55F-2FFF-F4B7-6119F86463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8297" y="3889858"/>
                  <a:ext cx="680097" cy="27699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246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42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D26152-1EEA-DED5-3D8A-BD5D70535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ight Brace 44">
            <a:extLst>
              <a:ext uri="{FF2B5EF4-FFF2-40B4-BE49-F238E27FC236}">
                <a16:creationId xmlns:a16="http://schemas.microsoft.com/office/drawing/2014/main" id="{455CA667-CE04-5658-3186-5F145CD09E98}"/>
              </a:ext>
            </a:extLst>
          </p:cNvPr>
          <p:cNvSpPr/>
          <p:nvPr/>
        </p:nvSpPr>
        <p:spPr>
          <a:xfrm>
            <a:off x="10517628" y="301644"/>
            <a:ext cx="160020" cy="3030284"/>
          </a:xfrm>
          <a:prstGeom prst="righ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FD7B0CE-39C8-05F1-48AB-E9FED4DAE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33" y="1757741"/>
            <a:ext cx="9163709" cy="182243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118BD2D-A529-9F31-673B-248BC231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34" y="98571"/>
            <a:ext cx="9163709" cy="1821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19629E2-6A61-6809-C794-8AF2FBB75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31" y="633727"/>
            <a:ext cx="749078" cy="628717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444BA5E1-6696-F811-3B6C-1889019B8842}"/>
              </a:ext>
            </a:extLst>
          </p:cNvPr>
          <p:cNvSpPr txBox="1">
            <a:spLocks/>
          </p:cNvSpPr>
          <p:nvPr/>
        </p:nvSpPr>
        <p:spPr>
          <a:xfrm>
            <a:off x="1651025" y="2094650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Angle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9B71B01A-7071-B330-3929-A13911C765FE}"/>
              </a:ext>
            </a:extLst>
          </p:cNvPr>
          <p:cNvSpPr txBox="1">
            <a:spLocks/>
          </p:cNvSpPr>
          <p:nvPr/>
        </p:nvSpPr>
        <p:spPr>
          <a:xfrm>
            <a:off x="1582445" y="417358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Range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40A64AA-D422-060B-5AF8-6659783E6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31" y="2211067"/>
            <a:ext cx="749078" cy="6287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CF32B1A-F7E6-17ED-47D6-BB19EF318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3510" y="1046262"/>
            <a:ext cx="1958490" cy="1249268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4987D32-8259-B655-6A32-6D46B60EB346}"/>
              </a:ext>
            </a:extLst>
          </p:cNvPr>
          <p:cNvSpPr txBox="1">
            <a:spLocks/>
          </p:cNvSpPr>
          <p:nvPr/>
        </p:nvSpPr>
        <p:spPr>
          <a:xfrm>
            <a:off x="4754880" y="-7453"/>
            <a:ext cx="2026920" cy="372795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b="1" dirty="0"/>
              <a:t>N=128, N_RF = 16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E1E44A9-202A-8D3B-3831-6983F17DDD6E}"/>
              </a:ext>
            </a:extLst>
          </p:cNvPr>
          <p:cNvSpPr txBox="1">
            <a:spLocks/>
          </p:cNvSpPr>
          <p:nvPr/>
        </p:nvSpPr>
        <p:spPr>
          <a:xfrm rot="16200000">
            <a:off x="-225866" y="1702206"/>
            <a:ext cx="3007872" cy="42303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Current paper results</a:t>
            </a:r>
          </a:p>
        </p:txBody>
      </p:sp>
    </p:spTree>
    <p:extLst>
      <p:ext uri="{BB962C8B-B14F-4D97-AF65-F5344CB8AC3E}">
        <p14:creationId xmlns:p14="http://schemas.microsoft.com/office/powerpoint/2010/main" val="285554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D54851-8107-AD8B-664F-816E1BABF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ight Brace 38">
            <a:extLst>
              <a:ext uri="{FF2B5EF4-FFF2-40B4-BE49-F238E27FC236}">
                <a16:creationId xmlns:a16="http://schemas.microsoft.com/office/drawing/2014/main" id="{1A65BB22-DC6E-2811-52EB-B4539B6E6C97}"/>
              </a:ext>
            </a:extLst>
          </p:cNvPr>
          <p:cNvSpPr/>
          <p:nvPr/>
        </p:nvSpPr>
        <p:spPr>
          <a:xfrm>
            <a:off x="10517628" y="3657676"/>
            <a:ext cx="160020" cy="3030284"/>
          </a:xfrm>
          <a:prstGeom prst="righ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487FA-06D6-7614-56D7-D16667935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5" y="4038546"/>
            <a:ext cx="1210754" cy="6820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07B428C-4B18-5E2C-58D2-B4874693A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3" y="5694327"/>
            <a:ext cx="1210754" cy="6820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B5F132-DBDA-19AE-AB9F-3CEEC22A0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147" y="5025456"/>
            <a:ext cx="9160030" cy="18217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CCDA4B6-2FFB-A1B0-BB91-8B69CDC02B1B}"/>
              </a:ext>
            </a:extLst>
          </p:cNvPr>
          <p:cNvSpPr txBox="1">
            <a:spLocks/>
          </p:cNvSpPr>
          <p:nvPr/>
        </p:nvSpPr>
        <p:spPr>
          <a:xfrm>
            <a:off x="1651025" y="5412688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Angle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B7A49A-3063-734B-AE70-2AFDBF29B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147" y="3453863"/>
            <a:ext cx="9160030" cy="182097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AB01553-CE22-B11D-7E5A-8806BD49DE3C}"/>
              </a:ext>
            </a:extLst>
          </p:cNvPr>
          <p:cNvSpPr txBox="1">
            <a:spLocks/>
          </p:cNvSpPr>
          <p:nvPr/>
        </p:nvSpPr>
        <p:spPr>
          <a:xfrm>
            <a:off x="1582445" y="3772650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n-US" sz="1800" b="1" dirty="0"/>
              <a:t>Range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EB1922E-9F4C-FBB1-3152-559032D056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5211" y="4469332"/>
            <a:ext cx="1964995" cy="1249268"/>
          </a:xfrm>
          <a:prstGeom prst="rect">
            <a:avLst/>
          </a:prstGeom>
        </p:spPr>
      </p:pic>
      <p:sp>
        <p:nvSpPr>
          <p:cNvPr id="45" name="Right Brace 44">
            <a:extLst>
              <a:ext uri="{FF2B5EF4-FFF2-40B4-BE49-F238E27FC236}">
                <a16:creationId xmlns:a16="http://schemas.microsoft.com/office/drawing/2014/main" id="{507F3DE7-8CC8-83F6-DCBD-9435514F0E40}"/>
              </a:ext>
            </a:extLst>
          </p:cNvPr>
          <p:cNvSpPr/>
          <p:nvPr/>
        </p:nvSpPr>
        <p:spPr>
          <a:xfrm>
            <a:off x="10517628" y="301644"/>
            <a:ext cx="160020" cy="3030284"/>
          </a:xfrm>
          <a:prstGeom prst="rightBrace">
            <a:avLst/>
          </a:prstGeom>
          <a:ln w="28575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E7B3DF6-4E86-FFC5-2C8D-7F269322D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6733" y="1757741"/>
            <a:ext cx="9163709" cy="182243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A31603A-89E3-D4C4-3A82-4160C655ED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6734" y="98571"/>
            <a:ext cx="9163709" cy="182170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341AD9A-18D0-F051-24E9-B11A333F79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31" y="633727"/>
            <a:ext cx="749078" cy="628717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BFC95D66-E1B4-663A-021C-F0514626DDB5}"/>
              </a:ext>
            </a:extLst>
          </p:cNvPr>
          <p:cNvSpPr txBox="1">
            <a:spLocks/>
          </p:cNvSpPr>
          <p:nvPr/>
        </p:nvSpPr>
        <p:spPr>
          <a:xfrm>
            <a:off x="1651025" y="2094650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Angle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27F8C38-5631-FC50-912C-E537475757D5}"/>
              </a:ext>
            </a:extLst>
          </p:cNvPr>
          <p:cNvSpPr txBox="1">
            <a:spLocks/>
          </p:cNvSpPr>
          <p:nvPr/>
        </p:nvSpPr>
        <p:spPr>
          <a:xfrm>
            <a:off x="1582445" y="417358"/>
            <a:ext cx="788804" cy="361864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dirty="0"/>
              <a:t>Range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1D5FCA75-7948-85A6-89FB-B4DD54CBF1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231" y="2211067"/>
            <a:ext cx="749078" cy="62871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E30C08A-794C-1E07-D2E5-7765F51D0B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3510" y="1046262"/>
            <a:ext cx="1958490" cy="1249268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3DCD103C-FC4F-E06E-AA38-473B26163CEB}"/>
              </a:ext>
            </a:extLst>
          </p:cNvPr>
          <p:cNvSpPr txBox="1">
            <a:spLocks/>
          </p:cNvSpPr>
          <p:nvPr/>
        </p:nvSpPr>
        <p:spPr>
          <a:xfrm>
            <a:off x="4754880" y="-7453"/>
            <a:ext cx="2026920" cy="372795"/>
          </a:xfrm>
          <a:prstGeom prst="rect">
            <a:avLst/>
          </a:prstGeom>
          <a:solidFill>
            <a:srgbClr val="F38383"/>
          </a:solidFill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800" b="1" dirty="0"/>
              <a:t>N=128, N_RF = 16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997ABB81-125E-DB69-1B10-210D8F429E6A}"/>
              </a:ext>
            </a:extLst>
          </p:cNvPr>
          <p:cNvSpPr txBox="1">
            <a:spLocks/>
          </p:cNvSpPr>
          <p:nvPr/>
        </p:nvSpPr>
        <p:spPr>
          <a:xfrm rot="16200000">
            <a:off x="-225866" y="1702206"/>
            <a:ext cx="3007872" cy="42303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Current paper results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E0C210A-3C85-870F-9E7B-EB77935EFEC2}"/>
              </a:ext>
            </a:extLst>
          </p:cNvPr>
          <p:cNvSpPr/>
          <p:nvPr/>
        </p:nvSpPr>
        <p:spPr>
          <a:xfrm>
            <a:off x="8786282" y="1849689"/>
            <a:ext cx="916811" cy="1822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CA2DDC-4373-D15B-271F-9FF202155C8A}"/>
              </a:ext>
            </a:extLst>
          </p:cNvPr>
          <p:cNvSpPr/>
          <p:nvPr/>
        </p:nvSpPr>
        <p:spPr>
          <a:xfrm>
            <a:off x="8786282" y="5023993"/>
            <a:ext cx="916811" cy="182243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150586-AD74-EC31-A67B-ACAB25BAF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69556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568E03-ABD8-5708-B269-0D4C99D2EDF7}"/>
              </a:ext>
            </a:extLst>
          </p:cNvPr>
          <p:cNvSpPr/>
          <p:nvPr/>
        </p:nvSpPr>
        <p:spPr>
          <a:xfrm>
            <a:off x="1453272" y="508261"/>
            <a:ext cx="2189932" cy="436284"/>
          </a:xfrm>
          <a:prstGeom prst="roundRect">
            <a:avLst>
              <a:gd name="adj" fmla="val 798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9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8E40F-B7C9-2A8D-0E96-C72E7AC1F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2903" y="949325"/>
            <a:ext cx="8071706" cy="2387600"/>
          </a:xfrm>
        </p:spPr>
        <p:txBody>
          <a:bodyPr>
            <a:normAutofit/>
          </a:bodyPr>
          <a:lstStyle/>
          <a:p>
            <a:pPr algn="l"/>
            <a:r>
              <a:rPr lang="en-US" sz="6600" dirty="0">
                <a:solidFill>
                  <a:schemeClr val="bg1"/>
                </a:solidFill>
              </a:rPr>
              <a:t>CNN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4521DE-248E-440D-AAD6-FD9E7D34B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5285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42C13FA-4C0F-42D0-9626-5BA6040D8C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6252485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368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26042</TotalTime>
  <Words>993</Words>
  <Application>Microsoft Office PowerPoint</Application>
  <PresentationFormat>Widescreen</PresentationFormat>
  <Paragraphs>482</Paragraphs>
  <Slides>39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Aptos Display</vt:lpstr>
      <vt:lpstr>Arial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CNN</vt:lpstr>
      <vt:lpstr>RESULTS - Multipath</vt:lpstr>
      <vt:lpstr>PowerPoint Presentation</vt:lpstr>
      <vt:lpstr>PowerPoint Presentation</vt:lpstr>
      <vt:lpstr>DNN old approach</vt:lpstr>
      <vt:lpstr>N = 128 antennas  N_RF = 8 RF Chains</vt:lpstr>
      <vt:lpstr>N = 128 antennas  N_RF = 16 RF Chains</vt:lpstr>
      <vt:lpstr>PAPER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LIKELIHOOD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Mattia Fabiani - mattia.fabiani2@studio.unibo.it</dc:creator>
  <cp:lastModifiedBy>Mattia Fabiani - mattia.fabiani2@studio.unibo.it</cp:lastModifiedBy>
  <cp:revision>120</cp:revision>
  <dcterms:created xsi:type="dcterms:W3CDTF">2024-08-12T10:09:29Z</dcterms:created>
  <dcterms:modified xsi:type="dcterms:W3CDTF">2024-11-20T13:00:03Z</dcterms:modified>
</cp:coreProperties>
</file>